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742" y="3365386"/>
            <a:ext cx="17200000" cy="32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2428" y="7532757"/>
            <a:ext cx="8428571" cy="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0478" y="2024607"/>
            <a:ext cx="4819048" cy="7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864" y="2721048"/>
            <a:ext cx="5628571" cy="3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6853"/>
            <a:ext cx="2352381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2975" y="1721290"/>
            <a:ext cx="1980952" cy="2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762" y="0"/>
            <a:ext cx="18295238" cy="1028571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66800" y="796549"/>
            <a:ext cx="16459200" cy="8690351"/>
            <a:chOff x="325316" y="191126"/>
            <a:chExt cx="11713551" cy="564110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25316" y="6506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0077" y="193431"/>
              <a:ext cx="908726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User</a:t>
              </a:r>
              <a:endPara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25316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헬스장</a:t>
              </a:r>
              <a:endParaRPr lang="ko-KR" altLang="en-US" sz="3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572358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PT </a:t>
              </a:r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코치</a:t>
              </a:r>
              <a:endParaRPr lang="ko-KR" altLang="en-US" sz="3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795955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회원</a:t>
              </a:r>
              <a:endParaRPr lang="ko-KR" altLang="en-US" sz="3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391204" y="6506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6861" y="191126"/>
              <a:ext cx="1849818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Web Front</a:t>
              </a:r>
              <a:endPara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391204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식단</a:t>
              </a:r>
              <a:endParaRPr lang="en-US" altLang="ko-KR" sz="3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게시판</a:t>
              </a:r>
              <a:endParaRPr lang="ko-KR" altLang="en-US" sz="30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626523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운동</a:t>
              </a:r>
              <a:endParaRPr lang="en-US" altLang="ko-KR" sz="36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기록</a:t>
              </a:r>
              <a:endParaRPr lang="ko-KR" altLang="en-US" sz="36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861843" y="650631"/>
              <a:ext cx="1178169" cy="1828800"/>
            </a:xfrm>
            <a:prstGeom prst="roundRect">
              <a:avLst>
                <a:gd name="adj" fmla="val 25622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운동</a:t>
              </a:r>
              <a:endParaRPr lang="en-US" altLang="ko-KR" sz="30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가이드</a:t>
              </a:r>
              <a:endParaRPr lang="en-US" altLang="ko-KR" sz="30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390059" y="24794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662749" y="2019926"/>
              <a:ext cx="1217982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Server</a:t>
              </a:r>
              <a:endParaRPr lang="ko-KR" altLang="en-US" sz="40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390059" y="2479431"/>
              <a:ext cx="1784105" cy="1828800"/>
            </a:xfrm>
            <a:prstGeom prst="roundRect">
              <a:avLst>
                <a:gd name="adj" fmla="val 17244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헬스장 관리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/>
              </a:r>
              <a:b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</a:br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관련 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DB</a:t>
              </a:r>
              <a:endParaRPr lang="ko-KR" altLang="en-US" sz="3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254762" y="2479431"/>
              <a:ext cx="1784105" cy="1828800"/>
            </a:xfrm>
            <a:prstGeom prst="roundRect">
              <a:avLst>
                <a:gd name="adj" fmla="val 17244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회원 </a:t>
              </a:r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별</a:t>
              </a:r>
              <a:endParaRPr lang="en-US" altLang="ko-KR" sz="3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3200" spc="-3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운동 기록 관련</a:t>
              </a:r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DB</a:t>
              </a:r>
              <a:endParaRPr lang="ko-KR" altLang="en-US" sz="3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391204" y="40034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85617" y="3496103"/>
              <a:ext cx="784539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err="1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</a:t>
              </a:r>
              <a:endPara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91204" y="4003431"/>
              <a:ext cx="1784105" cy="1828800"/>
            </a:xfrm>
            <a:prstGeom prst="roundRect">
              <a:avLst>
                <a:gd name="adj" fmla="val 17244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(Arduino)</a:t>
              </a:r>
            </a:p>
            <a:p>
              <a:pPr algn="ctr"/>
              <a:r>
                <a:rPr lang="ko-KR" altLang="en-US" sz="3200" spc="-3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기구 </a:t>
              </a:r>
              <a:r>
                <a:rPr lang="ko-KR" altLang="en-US" sz="3200" spc="-3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사용 측정</a:t>
              </a:r>
              <a:endParaRPr lang="ko-KR" altLang="en-US" sz="3200" spc="-3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255907" y="4003431"/>
              <a:ext cx="1784105" cy="1828800"/>
            </a:xfrm>
            <a:prstGeom prst="roundRect">
              <a:avLst>
                <a:gd name="adj" fmla="val 17244"/>
              </a:avLst>
            </a:prstGeom>
            <a:solidFill>
              <a:srgbClr val="FBE5D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(Raspberry PI)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통신</a:t>
              </a:r>
              <a:endParaRPr lang="en-US" altLang="ko-KR" sz="24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및</a:t>
              </a:r>
              <a:endParaRPr lang="en-US" altLang="ko-KR" sz="24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정보 제공</a:t>
              </a:r>
              <a:endParaRPr lang="en-US" altLang="ko-KR" sz="24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25316" y="4003431"/>
              <a:ext cx="3648808" cy="1828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(Raspberry PI)</a:t>
              </a:r>
            </a:p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기구 사용자에게 정보 제공</a:t>
              </a:r>
              <a:endParaRPr lang="en-US" altLang="ko-KR" sz="3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7640" y="3543926"/>
              <a:ext cx="1658211" cy="45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err="1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</a:t>
              </a:r>
              <a:r>
                <a:rPr lang="en-US" altLang="ko-KR" sz="4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Front</a:t>
              </a:r>
              <a:endPara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161442" y="2634457"/>
              <a:ext cx="0" cy="86164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3918529" y="4917831"/>
              <a:ext cx="528271" cy="586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918529" y="1565031"/>
              <a:ext cx="528271" cy="586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8239125" y="1476375"/>
              <a:ext cx="1343025" cy="82867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8120610" y="4378569"/>
              <a:ext cx="1347240" cy="76493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94357" y="951857"/>
            <a:ext cx="14097000" cy="8382000"/>
            <a:chOff x="1027769" y="897654"/>
            <a:chExt cx="11061512" cy="69272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7769" y="897654"/>
              <a:ext cx="11061512" cy="69272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48949"/>
            <a:ext cx="13771429" cy="49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2428" y="6995752"/>
            <a:ext cx="8428571" cy="7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5EB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933700"/>
            <a:ext cx="10723810" cy="49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95647" y="3203247"/>
            <a:ext cx="11115767" cy="248922"/>
            <a:chOff x="3584974" y="2518496"/>
            <a:chExt cx="11115767" cy="248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4974" y="2518496"/>
              <a:ext cx="11115767" cy="248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95647" y="6614203"/>
            <a:ext cx="11115767" cy="248922"/>
            <a:chOff x="3584974" y="5929452"/>
            <a:chExt cx="11115767" cy="2489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4974" y="5929452"/>
              <a:ext cx="11115767" cy="24892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5865" y="1101238"/>
            <a:ext cx="3857143" cy="3085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0392" y="3804240"/>
            <a:ext cx="1723810" cy="19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81242" y="5654033"/>
            <a:ext cx="2238095" cy="15142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0449" y="3804240"/>
            <a:ext cx="1723810" cy="19238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71299" y="5654033"/>
            <a:ext cx="2666667" cy="15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42855" y="3804240"/>
            <a:ext cx="1723810" cy="19238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373705" y="5654033"/>
            <a:ext cx="2266667" cy="1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85582" y="3418914"/>
            <a:ext cx="2932169" cy="149207"/>
            <a:chOff x="10685582" y="3418914"/>
            <a:chExt cx="2932169" cy="1492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85582" y="3418914"/>
              <a:ext cx="2932169" cy="1492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95525" y="3418914"/>
            <a:ext cx="2932169" cy="149207"/>
            <a:chOff x="6595525" y="3418914"/>
            <a:chExt cx="2932169" cy="1492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525" y="3418914"/>
              <a:ext cx="2932169" cy="1492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87988" y="3418914"/>
            <a:ext cx="2932169" cy="149207"/>
            <a:chOff x="14487988" y="3418914"/>
            <a:chExt cx="2932169" cy="1492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87988" y="3418914"/>
              <a:ext cx="2932169" cy="1492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864" y="2721048"/>
            <a:ext cx="5571429" cy="3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6853"/>
            <a:ext cx="2352381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2975" y="1721290"/>
            <a:ext cx="1980952" cy="2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46" y="2389326"/>
            <a:ext cx="9723810" cy="2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50492" y="491685"/>
            <a:ext cx="6686060" cy="9302344"/>
            <a:chOff x="10750492" y="491685"/>
            <a:chExt cx="6686060" cy="93023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0492" y="491685"/>
              <a:ext cx="6686060" cy="930234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3248" y="2721046"/>
            <a:ext cx="6638095" cy="3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6575" y="2196853"/>
            <a:ext cx="2352381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45123" y="1721290"/>
            <a:ext cx="1980952" cy="2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3064" y="2570310"/>
            <a:ext cx="10238095" cy="56952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35991" y="4152728"/>
            <a:ext cx="7532212" cy="4312446"/>
            <a:chOff x="3335991" y="4152728"/>
            <a:chExt cx="7532212" cy="43124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5991" y="4152728"/>
              <a:ext cx="7532212" cy="43124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268" y="514440"/>
            <a:ext cx="6352381" cy="35238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35991" y="4152728"/>
            <a:ext cx="7532212" cy="4312446"/>
            <a:chOff x="3335991" y="4152728"/>
            <a:chExt cx="7532212" cy="43124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5991" y="4152728"/>
              <a:ext cx="7532212" cy="4312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631" y="2282448"/>
            <a:ext cx="5220276" cy="6512626"/>
            <a:chOff x="12239631" y="2282448"/>
            <a:chExt cx="5220276" cy="65126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631" y="2282448"/>
              <a:ext cx="5220276" cy="65126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268" y="514440"/>
            <a:ext cx="6352381" cy="35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35991" y="4152728"/>
            <a:ext cx="7532212" cy="4312446"/>
            <a:chOff x="3335991" y="4152728"/>
            <a:chExt cx="7532212" cy="43124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5991" y="4152728"/>
              <a:ext cx="7532212" cy="4312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631" y="2282448"/>
            <a:ext cx="5220276" cy="6512626"/>
            <a:chOff x="12239631" y="2282448"/>
            <a:chExt cx="5220276" cy="65126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631" y="2282448"/>
              <a:ext cx="5220276" cy="65126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268" y="514440"/>
            <a:ext cx="6352381" cy="35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2926" y="3159235"/>
            <a:ext cx="6171429" cy="3884628"/>
            <a:chOff x="8302926" y="3159235"/>
            <a:chExt cx="6171429" cy="38846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2926" y="3159235"/>
              <a:ext cx="6171429" cy="38846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사용자 지정</PresentationFormat>
  <Paragraphs>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?? ??</vt:lpstr>
      <vt:lpstr>KoPub돋움체 Bold</vt:lpstr>
      <vt:lpstr>KoPub돋움체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6</cp:revision>
  <dcterms:created xsi:type="dcterms:W3CDTF">2020-07-24T00:08:38Z</dcterms:created>
  <dcterms:modified xsi:type="dcterms:W3CDTF">2020-07-24T00:33:45Z</dcterms:modified>
</cp:coreProperties>
</file>