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1" r:id="rId14"/>
    <p:sldId id="269" r:id="rId15"/>
    <p:sldId id="270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742" y="3365386"/>
            <a:ext cx="17200000" cy="32761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2428" y="7532757"/>
            <a:ext cx="8428571" cy="7809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19536" y="6854630"/>
            <a:ext cx="5246643" cy="117491"/>
            <a:chOff x="6519536" y="6854630"/>
            <a:chExt cx="5246643" cy="11749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9536" y="6854630"/>
              <a:ext cx="5246643" cy="117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19536" y="6968947"/>
            <a:ext cx="5246643" cy="117491"/>
            <a:chOff x="6519536" y="6968947"/>
            <a:chExt cx="5246643" cy="11749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19536" y="6968947"/>
              <a:ext cx="5246643" cy="1174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19536" y="2899191"/>
            <a:ext cx="5246643" cy="117491"/>
            <a:chOff x="6519536" y="2899191"/>
            <a:chExt cx="5246643" cy="1174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19536" y="2899191"/>
              <a:ext cx="5246643" cy="11749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50478" y="2024607"/>
            <a:ext cx="4819048" cy="7809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2864" y="2721048"/>
            <a:ext cx="5628571" cy="37809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619048" y="1419242"/>
            <a:ext cx="7409135" cy="7409135"/>
            <a:chOff x="11619048" y="1419242"/>
            <a:chExt cx="7409135" cy="740913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19048" y="1419242"/>
              <a:ext cx="7409135" cy="740913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6192" y="2196853"/>
            <a:ext cx="2352381" cy="7523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278245" y="1657143"/>
            <a:ext cx="2508086" cy="2508086"/>
            <a:chOff x="11278245" y="1657143"/>
            <a:chExt cx="2508086" cy="25080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78245" y="1657143"/>
              <a:ext cx="2508086" cy="250808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22975" y="1721290"/>
            <a:ext cx="1980952" cy="25428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352381" y="3316276"/>
            <a:ext cx="1829173" cy="246857"/>
            <a:chOff x="11352381" y="3316276"/>
            <a:chExt cx="1829173" cy="2468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52381" y="3316276"/>
              <a:ext cx="1829173" cy="246857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762" y="0"/>
            <a:ext cx="18295238" cy="10285714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066800" y="796549"/>
            <a:ext cx="16459200" cy="8690351"/>
            <a:chOff x="325316" y="191126"/>
            <a:chExt cx="11713551" cy="5641105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325316" y="650631"/>
              <a:ext cx="3648808" cy="18288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30077" y="193431"/>
              <a:ext cx="908726" cy="459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User</a:t>
              </a:r>
              <a:endPara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25316" y="650631"/>
              <a:ext cx="1178169" cy="1828800"/>
            </a:xfrm>
            <a:prstGeom prst="roundRect">
              <a:avLst>
                <a:gd name="adj" fmla="val 25622"/>
              </a:avLst>
            </a:prstGeom>
            <a:solidFill>
              <a:srgbClr val="FBE5D6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헬스장</a:t>
              </a:r>
              <a:endParaRPr lang="ko-KR" altLang="en-US" sz="36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572358" y="650631"/>
              <a:ext cx="1178169" cy="1828800"/>
            </a:xfrm>
            <a:prstGeom prst="roundRect">
              <a:avLst>
                <a:gd name="adj" fmla="val 25622"/>
              </a:avLst>
            </a:prstGeom>
            <a:solidFill>
              <a:srgbClr val="FBE5D6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PT </a:t>
              </a:r>
              <a:r>
                <a:rPr lang="ko-KR" altLang="en-US" sz="36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코치</a:t>
              </a:r>
              <a:endParaRPr lang="ko-KR" altLang="en-US" sz="36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2795955" y="650631"/>
              <a:ext cx="1178169" cy="1828800"/>
            </a:xfrm>
            <a:prstGeom prst="roundRect">
              <a:avLst>
                <a:gd name="adj" fmla="val 25622"/>
              </a:avLst>
            </a:prstGeom>
            <a:solidFill>
              <a:srgbClr val="FBE5D6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회원</a:t>
              </a:r>
              <a:endParaRPr lang="ko-KR" altLang="en-US" sz="36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391204" y="650631"/>
              <a:ext cx="3648808" cy="18288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16861" y="191126"/>
              <a:ext cx="1849818" cy="459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Web Front</a:t>
              </a:r>
              <a:endPara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4391204" y="650631"/>
              <a:ext cx="1178169" cy="1828800"/>
            </a:xfrm>
            <a:prstGeom prst="roundRect">
              <a:avLst>
                <a:gd name="adj" fmla="val 25622"/>
              </a:avLst>
            </a:prstGeom>
            <a:solidFill>
              <a:srgbClr val="FBE5D6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dirty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식단</a:t>
              </a:r>
              <a:endParaRPr lang="en-US" altLang="ko-KR" sz="30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/>
              <a:r>
                <a:rPr lang="ko-KR" altLang="en-US" sz="3000" dirty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게시판</a:t>
              </a: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626523" y="650631"/>
              <a:ext cx="1178169" cy="1828800"/>
            </a:xfrm>
            <a:prstGeom prst="roundRect">
              <a:avLst>
                <a:gd name="adj" fmla="val 25622"/>
              </a:avLst>
            </a:prstGeom>
            <a:solidFill>
              <a:srgbClr val="FBE5D6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운동</a:t>
              </a:r>
              <a:endParaRPr lang="en-US" altLang="ko-KR" sz="36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/>
              <a:r>
                <a:rPr lang="ko-KR" altLang="en-US" sz="36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기록</a:t>
              </a:r>
              <a:endParaRPr lang="ko-KR" altLang="en-US" sz="36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861843" y="650631"/>
              <a:ext cx="1178169" cy="1828800"/>
            </a:xfrm>
            <a:prstGeom prst="roundRect">
              <a:avLst>
                <a:gd name="adj" fmla="val 25622"/>
              </a:avLst>
            </a:prstGeom>
            <a:solidFill>
              <a:srgbClr val="FBE5D6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운동</a:t>
              </a:r>
              <a:endParaRPr lang="en-US" altLang="ko-KR" sz="30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/>
              <a:r>
                <a:rPr lang="ko-KR" altLang="en-US" sz="30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가이드</a:t>
              </a:r>
              <a:endParaRPr lang="en-US" altLang="ko-KR" sz="30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390059" y="2479431"/>
              <a:ext cx="3648808" cy="18288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662749" y="2019926"/>
              <a:ext cx="1217982" cy="459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Server</a:t>
              </a:r>
              <a:endPara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8390059" y="2479431"/>
              <a:ext cx="1784105" cy="1828800"/>
            </a:xfrm>
            <a:prstGeom prst="roundRect">
              <a:avLst>
                <a:gd name="adj" fmla="val 17244"/>
              </a:avLst>
            </a:prstGeom>
            <a:solidFill>
              <a:srgbClr val="FBE5D6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헬스장 관리</a:t>
              </a:r>
              <a:r>
                <a:rPr lang="en-US" altLang="ko-KR" sz="32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/>
              </a:r>
              <a:br>
                <a:rPr lang="en-US" altLang="ko-KR" sz="32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</a:br>
              <a:r>
                <a:rPr lang="ko-KR" altLang="en-US" sz="32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관련 </a:t>
              </a:r>
              <a:r>
                <a:rPr lang="en-US" altLang="ko-KR" sz="32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DB</a:t>
              </a:r>
              <a:endParaRPr lang="ko-KR" altLang="en-US" sz="3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10254762" y="2479431"/>
              <a:ext cx="1784105" cy="1828800"/>
            </a:xfrm>
            <a:prstGeom prst="roundRect">
              <a:avLst>
                <a:gd name="adj" fmla="val 17244"/>
              </a:avLst>
            </a:prstGeom>
            <a:solidFill>
              <a:srgbClr val="FBE5D6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회원 별</a:t>
              </a:r>
              <a:endParaRPr lang="en-US" altLang="ko-KR" sz="32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/>
              <a:r>
                <a:rPr lang="ko-KR" altLang="en-US" sz="3200" spc="-3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운동 기록 관련</a:t>
              </a:r>
              <a:r>
                <a:rPr lang="ko-KR" altLang="en-US" sz="32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  <a:r>
                <a:rPr lang="en-US" altLang="ko-KR" sz="32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DB</a:t>
              </a:r>
              <a:endParaRPr lang="ko-KR" altLang="en-US" sz="3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4391204" y="4003431"/>
              <a:ext cx="3648808" cy="18288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85617" y="3496103"/>
              <a:ext cx="784539" cy="459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err="1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IoT</a:t>
              </a:r>
              <a:endPara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91204" y="4003431"/>
              <a:ext cx="1784105" cy="1828800"/>
            </a:xfrm>
            <a:prstGeom prst="roundRect">
              <a:avLst>
                <a:gd name="adj" fmla="val 17244"/>
              </a:avLst>
            </a:prstGeom>
            <a:solidFill>
              <a:srgbClr val="FBE5D6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(Arduino)</a:t>
              </a:r>
            </a:p>
            <a:p>
              <a:pPr algn="ctr"/>
              <a:r>
                <a:rPr lang="ko-KR" altLang="en-US" sz="3200" spc="-3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기구 사용 측정</a:t>
              </a:r>
              <a:endParaRPr lang="ko-KR" altLang="en-US" sz="3200" spc="-3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6255907" y="4003431"/>
              <a:ext cx="1784105" cy="1828800"/>
            </a:xfrm>
            <a:prstGeom prst="roundRect">
              <a:avLst>
                <a:gd name="adj" fmla="val 17244"/>
              </a:avLst>
            </a:prstGeom>
            <a:solidFill>
              <a:srgbClr val="FBE5D6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(Raspberry PI)</a:t>
              </a:r>
            </a:p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통신 및</a:t>
              </a:r>
              <a:endParaRPr lang="en-US" altLang="ko-KR" sz="24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정보 제공</a:t>
              </a:r>
              <a:endParaRPr lang="en-US" altLang="ko-KR" sz="24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325316" y="4003431"/>
              <a:ext cx="3648808" cy="18288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(Raspberry PI)</a:t>
              </a:r>
            </a:p>
            <a:p>
              <a:pPr algn="ctr"/>
              <a:r>
                <a:rPr lang="ko-KR" altLang="en-US" sz="32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기구 사용자에게 정보 제공</a:t>
              </a:r>
              <a:endParaRPr lang="en-US" altLang="ko-KR" sz="32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07640" y="3543926"/>
              <a:ext cx="1658211" cy="459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err="1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IoT</a:t>
              </a:r>
              <a:r>
                <a:rPr lang="en-US" altLang="ko-KR" sz="4000" dirty="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Front</a:t>
              </a:r>
              <a:endPara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2161442" y="2634457"/>
              <a:ext cx="0" cy="861646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3918529" y="4917831"/>
              <a:ext cx="528271" cy="5862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3918529" y="1565031"/>
              <a:ext cx="528271" cy="5862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8239125" y="1476375"/>
              <a:ext cx="1343025" cy="82867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flipV="1">
              <a:off x="8120610" y="4378569"/>
              <a:ext cx="1347240" cy="76493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94357" y="951857"/>
            <a:ext cx="14097000" cy="8382000"/>
            <a:chOff x="1027769" y="897654"/>
            <a:chExt cx="11061512" cy="692727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7769" y="897654"/>
              <a:ext cx="11061512" cy="6927272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357" y="982701"/>
            <a:ext cx="14097000" cy="838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77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5328" y="2248949"/>
            <a:ext cx="13771429" cy="493333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2428" y="6995752"/>
            <a:ext cx="8428571" cy="7809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5EBC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2933700"/>
            <a:ext cx="10723810" cy="49333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595647" y="3203247"/>
            <a:ext cx="11115767" cy="248922"/>
            <a:chOff x="3584974" y="2518496"/>
            <a:chExt cx="11115767" cy="24892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4974" y="2518496"/>
              <a:ext cx="11115767" cy="2489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595647" y="6614203"/>
            <a:ext cx="11115767" cy="248922"/>
            <a:chOff x="3584974" y="5929452"/>
            <a:chExt cx="11115767" cy="24892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4974" y="5929452"/>
              <a:ext cx="11115767" cy="24892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5865" y="1101238"/>
            <a:ext cx="3857143" cy="30857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50392" y="3804240"/>
            <a:ext cx="1723810" cy="192381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81242" y="5654033"/>
            <a:ext cx="2238095" cy="151428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40449" y="3804240"/>
            <a:ext cx="1723810" cy="192381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571299" y="5654033"/>
            <a:ext cx="2666667" cy="15142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342855" y="3804240"/>
            <a:ext cx="1723810" cy="192381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373705" y="5654033"/>
            <a:ext cx="2266667" cy="15142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85582" y="3418914"/>
            <a:ext cx="2932169" cy="149207"/>
            <a:chOff x="10685582" y="3418914"/>
            <a:chExt cx="2932169" cy="14920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85582" y="3418914"/>
              <a:ext cx="2932169" cy="1492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95525" y="3418914"/>
            <a:ext cx="2932169" cy="149207"/>
            <a:chOff x="6595525" y="3418914"/>
            <a:chExt cx="2932169" cy="14920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525" y="3418914"/>
              <a:ext cx="2932169" cy="1492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487988" y="3418914"/>
            <a:ext cx="2932169" cy="149207"/>
            <a:chOff x="14487988" y="3418914"/>
            <a:chExt cx="2932169" cy="14920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87988" y="3418914"/>
              <a:ext cx="2932169" cy="14920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2864" y="2721048"/>
            <a:ext cx="5571429" cy="37809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619048" y="1419242"/>
            <a:ext cx="7409135" cy="7409135"/>
            <a:chOff x="11619048" y="1419242"/>
            <a:chExt cx="7409135" cy="740913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19048" y="1419242"/>
              <a:ext cx="7409135" cy="740913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6192" y="2196853"/>
            <a:ext cx="2352381" cy="7523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278245" y="1657143"/>
            <a:ext cx="2508086" cy="2508086"/>
            <a:chOff x="11278245" y="1657143"/>
            <a:chExt cx="2508086" cy="25080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78245" y="1657143"/>
              <a:ext cx="2508086" cy="250808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22975" y="1721290"/>
            <a:ext cx="1980952" cy="25428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352381" y="3316276"/>
            <a:ext cx="1829173" cy="246857"/>
            <a:chOff x="11352381" y="3316276"/>
            <a:chExt cx="1829173" cy="2468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52381" y="3316276"/>
              <a:ext cx="1829173" cy="246857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146" y="2389326"/>
            <a:ext cx="9723810" cy="26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750492" y="491685"/>
            <a:ext cx="6686060" cy="9302344"/>
            <a:chOff x="10750492" y="491685"/>
            <a:chExt cx="6686060" cy="930234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50492" y="491685"/>
              <a:ext cx="6686060" cy="9302344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13248" y="2721046"/>
            <a:ext cx="6638095" cy="37809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295894" y="1419242"/>
            <a:ext cx="7409135" cy="7409135"/>
            <a:chOff x="-295894" y="1419242"/>
            <a:chExt cx="7409135" cy="740913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95894" y="1419242"/>
              <a:ext cx="7409135" cy="740913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46575" y="2196853"/>
            <a:ext cx="2352381" cy="7523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00393" y="1657143"/>
            <a:ext cx="2508086" cy="2508086"/>
            <a:chOff x="5100393" y="1657143"/>
            <a:chExt cx="2508086" cy="25080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0393" y="1657143"/>
              <a:ext cx="2508086" cy="250808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45123" y="1721290"/>
            <a:ext cx="1980952" cy="25428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195631" y="3316276"/>
            <a:ext cx="1829173" cy="246857"/>
            <a:chOff x="5195631" y="3316276"/>
            <a:chExt cx="1829173" cy="2468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95631" y="3316276"/>
              <a:ext cx="1829173" cy="246857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95238" cy="10285714"/>
            <a:chOff x="0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3064" y="2570310"/>
            <a:ext cx="10238095" cy="569523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95238" cy="10285714"/>
            <a:chOff x="0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35991" y="4152728"/>
            <a:ext cx="7532212" cy="4312446"/>
            <a:chOff x="3335991" y="4152728"/>
            <a:chExt cx="7532212" cy="43124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5991" y="4152728"/>
              <a:ext cx="7532212" cy="431244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8268" y="514440"/>
            <a:ext cx="6352381" cy="352381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95238" cy="10285714"/>
            <a:chOff x="0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35991" y="4152728"/>
            <a:ext cx="7532212" cy="4312446"/>
            <a:chOff x="3335991" y="4152728"/>
            <a:chExt cx="7532212" cy="43124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5991" y="4152728"/>
              <a:ext cx="7532212" cy="43124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39631" y="2282448"/>
            <a:ext cx="5220276" cy="6512626"/>
            <a:chOff x="12239631" y="2282448"/>
            <a:chExt cx="5220276" cy="651262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39631" y="2282448"/>
              <a:ext cx="5220276" cy="651262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8268" y="514440"/>
            <a:ext cx="6352381" cy="3523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95238" cy="10285714"/>
            <a:chOff x="0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35991" y="4152728"/>
            <a:ext cx="7532212" cy="4312446"/>
            <a:chOff x="3335991" y="4152728"/>
            <a:chExt cx="7532212" cy="43124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5991" y="4152728"/>
              <a:ext cx="7532212" cy="43124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39631" y="2282448"/>
            <a:ext cx="5220276" cy="6512626"/>
            <a:chOff x="12239631" y="2282448"/>
            <a:chExt cx="5220276" cy="651262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39631" y="2282448"/>
              <a:ext cx="5220276" cy="651262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8268" y="514440"/>
            <a:ext cx="6352381" cy="352381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302926" y="3159235"/>
            <a:ext cx="6171429" cy="3884628"/>
            <a:chOff x="8302926" y="3159235"/>
            <a:chExt cx="6171429" cy="388462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02926" y="3159235"/>
              <a:ext cx="6171429" cy="388462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50</Words>
  <Application>Microsoft Office PowerPoint</Application>
  <PresentationFormat>사용자 지정</PresentationFormat>
  <Paragraphs>24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?? ??</vt:lpstr>
      <vt:lpstr>KoPub돋움체 Bold</vt:lpstr>
      <vt:lpstr>KoPub돋움체 Light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multicampus</cp:lastModifiedBy>
  <cp:revision>9</cp:revision>
  <dcterms:created xsi:type="dcterms:W3CDTF">2020-07-24T00:08:38Z</dcterms:created>
  <dcterms:modified xsi:type="dcterms:W3CDTF">2020-07-24T05:02:07Z</dcterms:modified>
</cp:coreProperties>
</file>