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EF64-1E4B-4AC8-8CCB-7D814F887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F0E8C-98FB-47EA-9C96-863480D19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6723-F7B6-4E32-89BE-6A8DAD96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FE16-8CFE-4CE4-9993-875AF99B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B1B4-EB90-4533-90C7-1FE610D7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2739-770E-428E-A35E-BD9FCD61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59737-CFA3-4262-A6CF-6D78F027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4B99-1211-4EFB-B6FC-72B352D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1401-88B3-4D34-A79A-341BF36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90A5-60E0-4DAD-BFE8-71A4862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7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0C378-D8B4-421C-A4DE-85C3B83C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AA0E-AE9E-48C5-9FB9-1F27A8C2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3CA3-D327-49C6-8447-FD8029F9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9E5F-FBDC-42DC-B894-7E5C795F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7BD5-BCAC-40B2-A25B-2BCA9F3F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87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7F2F-1AE9-4696-85F4-FE9DFE6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F4F-3583-4442-A0E2-1D0560A5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46EB-B955-463C-9E7D-FBDB943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EFBA-9079-49B5-8837-AADB781B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B5D5-576E-4CEF-BFE3-C19BFD7A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3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01A8-97DC-40F0-B4BE-E40E50B7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C6763-B94B-43B1-8869-A60F51B0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0BA7-2F4C-4881-BDE6-700525D3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0A5C-B6E7-4530-9B4E-5273E8DA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8A42-D450-4AA4-92F1-F13147B0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10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46F8-298D-4E98-BB55-5B75ACC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63ED-90F3-45AD-BBFB-8B844E2E0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A4F43-1634-4034-9712-CB98BFD4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DD4D-743A-4A89-9F0C-DEBF293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7837-E088-491F-A7CC-1A4A0D1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7AD29-D6FF-4BBF-8E7D-C2ABE5A8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7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C4B7-B7D5-4BF9-B65C-333FF8FD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4406-8EAE-4E72-9BE3-58FF3A58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2FFE-1ADF-4CA0-AADB-5A53103C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90A78-B013-428D-BF95-2BD1A8B9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638DE-4357-4BC1-8618-52072D9D9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0D65C-90D0-4851-A408-2977B1A7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39C68-DAF1-431D-92AF-6DD40394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CD029-FEC3-4DA1-9C66-B56209C2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0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2391-8DD6-4A55-AE83-4A822618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A35B8-4F69-4A8E-A8E3-39D63DE9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5AA75-3C3B-4CB7-9653-76219775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65167-7475-46AD-B949-2B746993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36F9D-A587-4B2E-B56B-AFD36A35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6BDE3-4007-4323-A799-1F4434F3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4572-D1D4-4899-B509-CF890A32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0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716-C663-4DBE-9F2F-9F80B16F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E2F9-0EAA-487E-A0E7-67F170FF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0E63-DF76-42F6-96F1-FAF77094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E520-2D25-4CDA-9AD2-9C0F85A6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F84F1-288C-43C3-8CEE-2EF1BAD3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ABFD-BEB6-4A68-B902-27B6C8D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76FC-D289-477C-ADC6-C69ED48D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BC1CE-E6A4-42FF-B13F-A80061645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36A3-EA64-4EF0-91B9-1B88E01E1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C9C3-E9D3-4CB5-9821-EF19ED6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12D32-3FFD-4161-B018-61DDF89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67A79-3D0C-48CB-8272-8D31685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1ADA1-3D38-43D2-90BB-CD7CFCF9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4E096-F7A2-4792-9D4A-68FEC2A1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92D4-C6F8-47B0-B40E-F475E6C9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6C05-EE7B-433D-B0BB-9CB5F73A5F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7959-66D6-42F3-90A4-19397DBA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7D6F-3EF9-4528-8A4F-A00D2E69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E2A0-1B95-4015-9E88-218B1BDA7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766D-BE64-4C1A-A8A5-138B9BFA3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analysis on 15 top destinations in Malaysia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0F110-6781-4E9D-B16B-66F789D38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Syuria Amirrudin</a:t>
            </a:r>
          </a:p>
        </p:txBody>
      </p:sp>
    </p:spTree>
    <p:extLst>
      <p:ext uri="{BB962C8B-B14F-4D97-AF65-F5344CB8AC3E}">
        <p14:creationId xmlns:p14="http://schemas.microsoft.com/office/powerpoint/2010/main" val="232906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B938-1DBE-430E-992E-70F8071A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94B5-6ABD-404F-8856-D7D1D417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data consists of 15 rows and 6 columns.</a:t>
            </a:r>
          </a:p>
          <a:p>
            <a:r>
              <a:rPr lang="en-GB" sz="2400" dirty="0"/>
              <a:t>The column represents 6 variables we are going to look into for each destinations.</a:t>
            </a:r>
          </a:p>
          <a:p>
            <a:r>
              <a:rPr lang="en-GB" sz="2400" dirty="0"/>
              <a:t>While the 15 rows represent 15 destinations with the details.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B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AA817-E399-4BD8-8C37-FB56F0BD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89757"/>
            <a:ext cx="1462088" cy="6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1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2B42F-EC53-458E-9D8A-AC88182C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Example of the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22CC-EA50-4D2B-97BB-8EC1355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/>
              <a:t>6 out of 15 top destinations in Malaysia</a:t>
            </a:r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C11934-BF6C-4F95-920A-578DC03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17872"/>
            <a:ext cx="6253212" cy="28921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2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80DA-214D-4E47-A3A0-695A0209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The feedback score of the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61B9-D40E-4735-897C-09617FB3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/>
              <a:t>The lowest feedback scoring is 1 which the destination is Taman Negara National Park.</a:t>
            </a:r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  <a:p>
            <a:r>
              <a:rPr lang="en-GB" sz="2000"/>
              <a:t>The highest feedback scoring is 10 which the destination is Malacca.</a:t>
            </a:r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965895-9012-4547-809D-51E578F6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95" y="1782982"/>
            <a:ext cx="4807458" cy="21165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1CE0A3-CE3B-48D4-B44A-FD0137CB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81" y="4060406"/>
            <a:ext cx="5264890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48358-39E4-4A34-B1C9-4D7530A9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The feedback score of the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FF50-981C-4466-BB0D-72E8A631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/>
              <a:t>There are 3 destinations with feedback score more than 8.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There is 1 destination with feedback score less than 2.</a:t>
            </a:r>
          </a:p>
          <a:p>
            <a:endParaRPr lang="en-GB" sz="2000"/>
          </a:p>
          <a:p>
            <a:endParaRPr lang="en-GB" sz="200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440C47-B6A3-4A56-8CA7-EF9A110A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30" y="1782982"/>
            <a:ext cx="5798789" cy="21165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3F5A77-C9C2-4ACF-99EC-4D017D45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192293"/>
            <a:ext cx="6253212" cy="18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4929-A0BC-4618-9540-E1EC875B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All-inclusive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D378-76EF-4390-B8E2-3EBC8502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The average of the number of all-inclusive hotel in these 15 destinations is 4.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In all 15 destinations, the number of all-inclusive hotel is not more than 9 in total.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240E24-457E-46BB-AB0E-6DB6F99C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78" y="1825738"/>
            <a:ext cx="6253211" cy="11220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92980D7-7DAC-4AEB-927C-E8721798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77" y="3974562"/>
            <a:ext cx="6253212" cy="8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70D5-91CA-4AD8-B3A1-A9EB0A26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correlation between number of all-inclusive hotel and feedback score.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E31B-7D88-46DA-B7B0-A73C27CE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no significant correlation between these two variables: number of all-inclusive and feedback score.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2B6F8-228B-480C-95AE-C82D9ADD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78" y="3118283"/>
            <a:ext cx="6515100" cy="19145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94EBF6-5139-4855-9E3E-19C1DDFEC08E}"/>
              </a:ext>
            </a:extLst>
          </p:cNvPr>
          <p:cNvSpPr/>
          <p:nvPr/>
        </p:nvSpPr>
        <p:spPr>
          <a:xfrm>
            <a:off x="7973867" y="4075545"/>
            <a:ext cx="794327" cy="33250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2FEB52-ED15-4884-B9EE-BA7CDF3E57CD}"/>
              </a:ext>
            </a:extLst>
          </p:cNvPr>
          <p:cNvSpPr/>
          <p:nvPr/>
        </p:nvSpPr>
        <p:spPr>
          <a:xfrm>
            <a:off x="5172364" y="4636655"/>
            <a:ext cx="729672" cy="29556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845A-A22A-463A-A7E5-260600C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Destinations based on feedback score.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A7B88-BD76-400C-A5E5-67AA9955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7" y="1781237"/>
            <a:ext cx="415694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49491-EFDF-4090-B3C2-18328ED3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75" y="2832224"/>
            <a:ext cx="8629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on 15 top destinations in Malaysia</vt:lpstr>
      <vt:lpstr>Data</vt:lpstr>
      <vt:lpstr>Example of the destinations</vt:lpstr>
      <vt:lpstr>The feedback score of the destinations</vt:lpstr>
      <vt:lpstr>The feedback score of the destinations</vt:lpstr>
      <vt:lpstr>All-inclusive hotel</vt:lpstr>
      <vt:lpstr>The correlation between number of all-inclusive hotel and feedback score.</vt:lpstr>
      <vt:lpstr>Destinations based on feedback score.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15 top destinations in Malaysia</dc:title>
  <dc:creator>Amirrudin, Syuria GSUK-PTX/D/S</dc:creator>
  <cp:lastModifiedBy>Amirrudin, Syuria GSUK-PTX/D/S</cp:lastModifiedBy>
  <cp:revision>1</cp:revision>
  <dcterms:created xsi:type="dcterms:W3CDTF">2021-02-03T09:53:39Z</dcterms:created>
  <dcterms:modified xsi:type="dcterms:W3CDTF">2021-02-03T09:59:56Z</dcterms:modified>
</cp:coreProperties>
</file>