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09" r:id="rId3"/>
    <p:sldId id="31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77262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9-8-2018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ruvalca@sdccd.edu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5720" y="692696"/>
            <a:ext cx="6912768" cy="1296144"/>
          </a:xfrm>
        </p:spPr>
        <p:txBody>
          <a:bodyPr anchor="ctr"/>
          <a:lstStyle/>
          <a:p>
            <a:r>
              <a:rPr lang="en-US" sz="4000" dirty="0"/>
              <a:t>Database Programming with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575720" y="2348706"/>
            <a:ext cx="5905500" cy="3528566"/>
          </a:xfrm>
        </p:spPr>
        <p:txBody>
          <a:bodyPr>
            <a:normAutofit/>
          </a:bodyPr>
          <a:lstStyle/>
          <a:p>
            <a:r>
              <a:rPr lang="en-US" sz="2800" spc="0" dirty="0"/>
              <a:t>Zak Ruvalcaba</a:t>
            </a:r>
          </a:p>
          <a:p>
            <a:pPr lvl="1"/>
            <a:r>
              <a:rPr lang="en-US" sz="1800" dirty="0"/>
              <a:t>Lecture </a:t>
            </a:r>
            <a:r>
              <a:rPr lang="en-US" sz="1800" dirty="0" smtClean="0"/>
              <a:t>4 </a:t>
            </a:r>
            <a:r>
              <a:rPr lang="en-US" sz="1800" dirty="0"/>
              <a:t>– </a:t>
            </a:r>
            <a:r>
              <a:rPr lang="en-US" sz="1800" dirty="0" smtClean="0"/>
              <a:t>Python and Relational Databases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zruvalca@sdccd.edu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Twitter: @</a:t>
            </a:r>
            <a:r>
              <a:rPr lang="en-US" sz="1800" dirty="0" err="1"/>
              <a:t>zakruvalcaba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LinkedIn: linkedin.com/in/</a:t>
            </a:r>
            <a:r>
              <a:rPr lang="en-US" sz="1800" dirty="0" err="1"/>
              <a:t>zakruvalcaba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73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 at a glance…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009112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Setting </a:t>
            </a:r>
            <a:r>
              <a:rPr lang="en-US" sz="1600" dirty="0">
                <a:solidFill>
                  <a:schemeClr val="tx1"/>
                </a:solidFill>
              </a:rPr>
              <a:t>Up and Importing the Required Modules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Connecting </a:t>
            </a:r>
            <a:r>
              <a:rPr lang="en-US" sz="1600" dirty="0">
                <a:solidFill>
                  <a:schemeClr val="tx1"/>
                </a:solidFill>
              </a:rPr>
              <a:t>to a SQLite Database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Connecting </a:t>
            </a:r>
            <a:r>
              <a:rPr lang="en-US" sz="1600" dirty="0">
                <a:solidFill>
                  <a:schemeClr val="tx1"/>
                </a:solidFill>
              </a:rPr>
              <a:t>to a MySQL Database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Connecting </a:t>
            </a:r>
            <a:r>
              <a:rPr lang="en-US" sz="1600" dirty="0">
                <a:solidFill>
                  <a:schemeClr val="tx1"/>
                </a:solidFill>
              </a:rPr>
              <a:t>to a SQL Server Database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to Execute SELECT Statements 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to Get the Rows in a Result Set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to Get Data from a Database View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to Insert Data into a Database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to Update Data in a Database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to Delete Data from a Database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sz="160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to Handle Database Exceptions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lecture at a glance…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96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Museo Slab 500</vt:lpstr>
      <vt:lpstr>Wingdings</vt:lpstr>
      <vt:lpstr>Master light</vt:lpstr>
      <vt:lpstr>Master dark</vt:lpstr>
      <vt:lpstr>Database Programming with Python</vt:lpstr>
      <vt:lpstr>This lecture at a glance…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251</cp:revision>
  <dcterms:created xsi:type="dcterms:W3CDTF">2011-04-02T17:19:46Z</dcterms:created>
  <dcterms:modified xsi:type="dcterms:W3CDTF">2018-08-09T21:57:51Z</dcterms:modified>
</cp:coreProperties>
</file>