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4"/>
  </p:notesMasterIdLst>
  <p:handoutMasterIdLst>
    <p:handoutMasterId r:id="rId5"/>
  </p:handoutMasterIdLst>
  <p:sldIdLst>
    <p:sldId id="315" r:id="rId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0" autoAdjust="0"/>
    <p:restoredTop sz="77262" autoAdjust="0"/>
  </p:normalViewPr>
  <p:slideViewPr>
    <p:cSldViewPr snapToGrid="0">
      <p:cViewPr varScale="1">
        <p:scale>
          <a:sx n="115" d="100"/>
          <a:sy n="115" d="100"/>
        </p:scale>
        <p:origin x="114" y="1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79" d="100"/>
          <a:sy n="79" d="100"/>
        </p:scale>
        <p:origin x="-242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7-8-2018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8/7/2018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Importing Modules</a:t>
            </a:r>
            <a:endParaRPr lang="nl-NL" dirty="0"/>
          </a:p>
        </p:txBody>
      </p:sp>
      <p:sp>
        <p:nvSpPr>
          <p:cNvPr id="7" name="Text Placeholder 6"/>
          <p:cNvSpPr>
            <a:spLocks noGrp="1"/>
          </p:cNvSpPr>
          <p:nvPr>
            <p:ph type="body" sz="quarter" idx="14"/>
          </p:nvPr>
        </p:nvSpPr>
        <p:spPr>
          <a:xfrm>
            <a:off x="335360" y="1628800"/>
            <a:ext cx="11513740" cy="4679950"/>
          </a:xfrm>
        </p:spPr>
        <p:txBody>
          <a:bodyPr>
            <a:normAutofit/>
          </a:bodyPr>
          <a:lstStyle/>
          <a:p>
            <a:r>
              <a:rPr lang="en-US" altLang="en-US" sz="1600" dirty="0" smtClean="0">
                <a:solidFill>
                  <a:schemeClr val="tx1"/>
                </a:solidFill>
              </a:rPr>
              <a:t>The first step to working with databases in Python, aside from creating the project in Eclipse, is to import the required modules into your project. Below are the import statements that you'll need to add to your project based on the database that you plan on using:</a:t>
            </a:r>
          </a:p>
          <a:p>
            <a:endParaRPr lang="en-US" altLang="en-US" sz="1600" dirty="0">
              <a:solidFill>
                <a:schemeClr val="tx1"/>
              </a:solidFill>
            </a:endParaRPr>
          </a:p>
          <a:p>
            <a:r>
              <a:rPr lang="en-US" altLang="en-US" sz="1600" b="1" dirty="0" smtClean="0">
                <a:solidFill>
                  <a:schemeClr val="tx1"/>
                </a:solidFill>
              </a:rPr>
              <a:t>SQLite</a:t>
            </a:r>
          </a:p>
          <a:p>
            <a:r>
              <a:rPr lang="en-US" altLang="en-US" sz="1600" dirty="0">
                <a:solidFill>
                  <a:schemeClr val="tx1"/>
                </a:solidFill>
              </a:rPr>
              <a:t/>
            </a:r>
            <a:br>
              <a:rPr lang="en-US" altLang="en-US" sz="1600" dirty="0">
                <a:solidFill>
                  <a:schemeClr val="tx1"/>
                </a:solidFill>
              </a:rPr>
            </a:br>
            <a:r>
              <a:rPr lang="en-US" altLang="en-US" sz="1600" dirty="0" smtClean="0">
                <a:solidFill>
                  <a:schemeClr val="tx1"/>
                </a:solidFill>
                <a:latin typeface="Courier New" panose="02070309020205020404" pitchFamily="49" charset="0"/>
                <a:cs typeface="Courier New" panose="02070309020205020404" pitchFamily="49" charset="0"/>
              </a:rPr>
              <a:t>import sqlite3</a:t>
            </a:r>
          </a:p>
          <a:p>
            <a:endParaRPr lang="en-US" altLang="en-US" sz="1600" dirty="0">
              <a:solidFill>
                <a:schemeClr val="tx1"/>
              </a:solidFill>
            </a:endParaRPr>
          </a:p>
          <a:p>
            <a:r>
              <a:rPr lang="en-US" altLang="en-US" sz="1600" b="1" dirty="0" smtClean="0">
                <a:solidFill>
                  <a:schemeClr val="tx1"/>
                </a:solidFill>
              </a:rPr>
              <a:t>MySQL and SQL Server</a:t>
            </a:r>
          </a:p>
          <a:p>
            <a:endParaRPr lang="en-US" altLang="en-US" sz="1600" b="1" dirty="0" smtClean="0">
              <a:solidFill>
                <a:schemeClr val="tx1"/>
              </a:solidFill>
            </a:endParaRPr>
          </a:p>
          <a:p>
            <a:r>
              <a:rPr lang="en-US" altLang="en-US" sz="1600" dirty="0" smtClean="0">
                <a:solidFill>
                  <a:schemeClr val="tx1"/>
                </a:solidFill>
                <a:latin typeface="Courier New" panose="02070309020205020404" pitchFamily="49" charset="0"/>
                <a:cs typeface="Courier New" panose="02070309020205020404" pitchFamily="49" charset="0"/>
              </a:rPr>
              <a:t>import </a:t>
            </a:r>
            <a:r>
              <a:rPr lang="en-US" altLang="en-US" sz="1600" dirty="0" err="1" smtClean="0">
                <a:solidFill>
                  <a:schemeClr val="tx1"/>
                </a:solidFill>
                <a:latin typeface="Courier New" panose="02070309020205020404" pitchFamily="49" charset="0"/>
                <a:cs typeface="Courier New" panose="02070309020205020404" pitchFamily="49" charset="0"/>
              </a:rPr>
              <a:t>pyodbc</a:t>
            </a:r>
            <a:endParaRPr lang="en-US" altLang="en-US" sz="1600" dirty="0" smtClean="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smtClean="0"/>
              <a:t>Setting up to work with databases in Python by first importing the required modules</a:t>
            </a:r>
            <a:endParaRPr lang="en-US" dirty="0"/>
          </a:p>
        </p:txBody>
      </p:sp>
    </p:spTree>
    <p:extLst>
      <p:ext uri="{BB962C8B-B14F-4D97-AF65-F5344CB8AC3E}">
        <p14:creationId xmlns:p14="http://schemas.microsoft.com/office/powerpoint/2010/main" val="1888069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2693</TotalTime>
  <Words>68</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Courier New</vt:lpstr>
      <vt:lpstr>Museo Slab 500</vt:lpstr>
      <vt:lpstr>Master light</vt:lpstr>
      <vt:lpstr>Master dark</vt:lpstr>
      <vt:lpstr>Importing Modules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Ruvalcaba, Zak</cp:lastModifiedBy>
  <cp:revision>261</cp:revision>
  <dcterms:created xsi:type="dcterms:W3CDTF">2011-04-02T17:19:46Z</dcterms:created>
  <dcterms:modified xsi:type="dcterms:W3CDTF">2018-08-07T16:20:31Z</dcterms:modified>
</cp:coreProperties>
</file>