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5" r:id="rId3"/>
    <p:sldId id="31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2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7-8-2018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SQLite 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solidFill>
                  <a:schemeClr val="tx1"/>
                </a:solidFill>
              </a:rPr>
              <a:t>Since SQLite databases are file-</a:t>
            </a:r>
            <a:r>
              <a:rPr lang="en-US" altLang="en-US" sz="1600" dirty="0" smtClean="0">
                <a:solidFill>
                  <a:schemeClr val="tx1"/>
                </a:solidFill>
              </a:rPr>
              <a:t>based, c</a:t>
            </a:r>
            <a:r>
              <a:rPr lang="en-US" altLang="en-US" sz="1600" dirty="0" smtClean="0">
                <a:solidFill>
                  <a:schemeClr val="tx1"/>
                </a:solidFill>
              </a:rPr>
              <a:t>onnecting to the database is ridiculously easy. You start by calling the connect() method of the sqlite3 module and pass in the path to the database file. This returns a new connection object as follows: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 = sqlite3.connect("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helpdesk.sqlite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connect to a 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SQLite 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solidFill>
                  <a:schemeClr val="tx1"/>
                </a:solidFill>
              </a:rPr>
              <a:t>Once you've opened a database connection, you'll perform whatever tasks you need to perform. </a:t>
            </a:r>
            <a:r>
              <a:rPr lang="en-US" altLang="en-US" sz="1600" dirty="0" smtClean="0">
                <a:solidFill>
                  <a:schemeClr val="tx1"/>
                </a:solidFill>
              </a:rPr>
              <a:t>Ultimately though, you'll need to close the database connection so that it doesn't remain open and consume valuable application resources. To properly close a database connection, you begin by checking that conn object exists. if it does, then you call the close() method of the connection object to </a:t>
            </a:r>
            <a:r>
              <a:rPr lang="en-US" altLang="en-US" sz="1600" dirty="0" smtClean="0">
                <a:solidFill>
                  <a:schemeClr val="tx1"/>
                </a:solidFill>
              </a:rPr>
              <a:t>close the connection </a:t>
            </a:r>
            <a:r>
              <a:rPr lang="en-US" altLang="en-US" sz="1600" smtClean="0">
                <a:solidFill>
                  <a:schemeClr val="tx1"/>
                </a:solidFill>
              </a:rPr>
              <a:t>as follows:</a:t>
            </a:r>
            <a:endParaRPr lang="en-US" altLang="en-US" sz="1600" dirty="0" smtClean="0">
              <a:solidFill>
                <a:schemeClr val="tx1"/>
              </a:solidFill>
            </a:endParaRP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conn:</a:t>
            </a:r>
            <a:b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close a SQLite database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154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Museo Slab 500</vt:lpstr>
      <vt:lpstr>Master light</vt:lpstr>
      <vt:lpstr>Master dark</vt:lpstr>
      <vt:lpstr>Connecting to a SQLite Database</vt:lpstr>
      <vt:lpstr>Connecting to a SQLite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262</cp:revision>
  <dcterms:created xsi:type="dcterms:W3CDTF">2011-04-02T17:19:46Z</dcterms:created>
  <dcterms:modified xsi:type="dcterms:W3CDTF">2018-08-07T16:42:05Z</dcterms:modified>
</cp:coreProperties>
</file>