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15" r:id="rId3"/>
    <p:sldId id="316" r:id="rId4"/>
    <p:sldId id="31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2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7-8-2018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SELECT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solidFill>
                  <a:schemeClr val="tx1"/>
                </a:solidFill>
              </a:rPr>
              <a:t>To execute a SELECT statement in Python, you use the cursor() method of the connection object to get a cursor object. Then, you use the execute() method of the cursor object to execute the SELECT statement: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* FROM employees")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or 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= "SELECT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employees"</a:t>
            </a:r>
            <a:b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execute a SELECT statement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SELECT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solidFill>
                  <a:schemeClr val="tx1"/>
                </a:solidFill>
              </a:rPr>
              <a:t>To mark a variable in a SQL statement, you add a ? placeholder. Then, you provide a tuple parameter for the execute method that provides the values for the placeholder: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= "SELECT * FROM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 WHERE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(1,))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Remember, a tuple with only one item must end with a comma.</a:t>
            </a:r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execute a SELECT statement </a:t>
            </a:r>
            <a:r>
              <a:rPr lang="en-US" dirty="0" smtClean="0"/>
              <a:t>that uses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SELECT Statements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solidFill>
                  <a:schemeClr val="tx1"/>
                </a:solidFill>
              </a:rPr>
              <a:t>When you're done with a cursor, you should close it to make sure its resources are released. To make sure that happens, even if an exception occurs, you can code the CRUD operations in a with statement that uses the closing() function. Start by importing the closing() function: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contextlib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closing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Then, use the with statement to automatically close the cursor object once your CRUD operations are complete: 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closing(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as cursor: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= "SELECT * FROM employees WHERE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b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(1,))</a:t>
            </a:r>
          </a:p>
          <a:p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close the cursor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219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Museo Slab 500</vt:lpstr>
      <vt:lpstr>Master light</vt:lpstr>
      <vt:lpstr>Master dark</vt:lpstr>
      <vt:lpstr>How to Execute SELECT Statements</vt:lpstr>
      <vt:lpstr>How to Execute SELECT Statements</vt:lpstr>
      <vt:lpstr>How to Execute SELECT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276</cp:revision>
  <dcterms:created xsi:type="dcterms:W3CDTF">2011-04-02T17:19:46Z</dcterms:created>
  <dcterms:modified xsi:type="dcterms:W3CDTF">2018-08-07T21:36:18Z</dcterms:modified>
</cp:coreProperties>
</file>