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1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2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8-8-2018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smtClean="0"/>
              <a:t>Data from a Database View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 database view is a searchable object in a database that is defined by a </a:t>
            </a:r>
            <a:r>
              <a:rPr lang="en-US" sz="1600" dirty="0" smtClean="0">
                <a:solidFill>
                  <a:schemeClr val="tx1"/>
                </a:solidFill>
              </a:rPr>
              <a:t>query.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Though </a:t>
            </a:r>
            <a:r>
              <a:rPr lang="en-US" sz="1600" dirty="0">
                <a:solidFill>
                  <a:schemeClr val="tx1"/>
                </a:solidFill>
              </a:rPr>
              <a:t>a view doesn’t store data, some refer to </a:t>
            </a:r>
            <a:r>
              <a:rPr lang="en-US" sz="1600" dirty="0" smtClean="0">
                <a:solidFill>
                  <a:schemeClr val="tx1"/>
                </a:solidFill>
              </a:rPr>
              <a:t>views </a:t>
            </a:r>
            <a:r>
              <a:rPr lang="en-US" sz="1600" dirty="0">
                <a:solidFill>
                  <a:schemeClr val="tx1"/>
                </a:solidFill>
              </a:rPr>
              <a:t>as “virtual tables,” </a:t>
            </a:r>
            <a:r>
              <a:rPr lang="en-US" sz="1600" dirty="0" smtClean="0">
                <a:solidFill>
                  <a:schemeClr val="tx1"/>
                </a:solidFill>
              </a:rPr>
              <a:t>that you </a:t>
            </a:r>
            <a:r>
              <a:rPr lang="en-US" sz="1600" dirty="0">
                <a:solidFill>
                  <a:schemeClr val="tx1"/>
                </a:solidFill>
              </a:rPr>
              <a:t>can query </a:t>
            </a:r>
            <a:r>
              <a:rPr lang="en-US" sz="1600" dirty="0" smtClean="0">
                <a:solidFill>
                  <a:schemeClr val="tx1"/>
                </a:solidFill>
              </a:rPr>
              <a:t>much like </a:t>
            </a:r>
            <a:r>
              <a:rPr lang="en-US" sz="1600" dirty="0">
                <a:solidFill>
                  <a:schemeClr val="tx1"/>
                </a:solidFill>
              </a:rPr>
              <a:t>you can a </a:t>
            </a:r>
            <a:r>
              <a:rPr lang="en-US" sz="1600" dirty="0" smtClean="0">
                <a:solidFill>
                  <a:schemeClr val="tx1"/>
                </a:solidFill>
              </a:rPr>
              <a:t>table.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view can combine data from two or more </a:t>
            </a:r>
            <a:r>
              <a:rPr lang="en-US" sz="1600" dirty="0" smtClean="0">
                <a:solidFill>
                  <a:schemeClr val="tx1"/>
                </a:solidFill>
              </a:rPr>
              <a:t>tables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smtClean="0">
                <a:solidFill>
                  <a:schemeClr val="tx1"/>
                </a:solidFill>
              </a:rPr>
              <a:t>joins and can </a:t>
            </a:r>
            <a:r>
              <a:rPr lang="en-US" sz="1600" dirty="0">
                <a:solidFill>
                  <a:schemeClr val="tx1"/>
                </a:solidFill>
              </a:rPr>
              <a:t>also </a:t>
            </a:r>
            <a:r>
              <a:rPr lang="en-US" sz="1600" dirty="0" smtClean="0">
                <a:solidFill>
                  <a:schemeClr val="tx1"/>
                </a:solidFill>
              </a:rPr>
              <a:t>contain subsets </a:t>
            </a:r>
            <a:r>
              <a:rPr lang="en-US" sz="1600" dirty="0">
                <a:solidFill>
                  <a:schemeClr val="tx1"/>
                </a:solidFill>
              </a:rPr>
              <a:t>of </a:t>
            </a:r>
            <a:r>
              <a:rPr lang="en-US" sz="1600" dirty="0" smtClean="0">
                <a:solidFill>
                  <a:schemeClr val="tx1"/>
                </a:solidFill>
              </a:rPr>
              <a:t>information.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Views make it convenient </a:t>
            </a: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abstract </a:t>
            </a:r>
            <a:r>
              <a:rPr lang="en-US" sz="1600" dirty="0">
                <a:solidFill>
                  <a:schemeClr val="tx1"/>
                </a:solidFill>
              </a:rPr>
              <a:t>or </a:t>
            </a:r>
            <a:r>
              <a:rPr lang="en-US" sz="1600" dirty="0" smtClean="0">
                <a:solidFill>
                  <a:schemeClr val="tx1"/>
                </a:solidFill>
              </a:rPr>
              <a:t>hide </a:t>
            </a:r>
            <a:r>
              <a:rPr lang="en-US" sz="1600" dirty="0">
                <a:solidFill>
                  <a:schemeClr val="tx1"/>
                </a:solidFill>
              </a:rPr>
              <a:t>complicated </a:t>
            </a:r>
            <a:r>
              <a:rPr lang="en-US" sz="1600" dirty="0" smtClean="0">
                <a:solidFill>
                  <a:schemeClr val="tx1"/>
                </a:solidFill>
              </a:rPr>
              <a:t>queries.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Let's explore how we can create views in SQLite, SQL Server and MySQL and then see how we can connect to views </a:t>
            </a:r>
            <a:r>
              <a:rPr lang="en-US" sz="1600" smtClean="0">
                <a:solidFill>
                  <a:schemeClr val="tx1"/>
                </a:solidFill>
              </a:rPr>
              <a:t>from Python code.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Museo Slab 500</vt:lpstr>
      <vt:lpstr>Wingdings</vt:lpstr>
      <vt:lpstr>Master light</vt:lpstr>
      <vt:lpstr>Master dark</vt:lpstr>
      <vt:lpstr>How to Get Data from a Database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290</cp:revision>
  <dcterms:created xsi:type="dcterms:W3CDTF">2011-04-02T17:19:46Z</dcterms:created>
  <dcterms:modified xsi:type="dcterms:W3CDTF">2018-08-08T18:33:38Z</dcterms:modified>
</cp:coreProperties>
</file>