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4"/>
  </p:notesMasterIdLst>
  <p:handoutMasterIdLst>
    <p:handoutMasterId r:id="rId5"/>
  </p:handoutMasterIdLst>
  <p:sldIdLst>
    <p:sldId id="316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993300"/>
    <a:srgbClr val="000000"/>
    <a:srgbClr val="CC6600"/>
    <a:srgbClr val="F1F3EE"/>
    <a:srgbClr val="D6993C"/>
    <a:srgbClr val="FAD64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77262" autoAdjust="0"/>
  </p:normalViewPr>
  <p:slideViewPr>
    <p:cSldViewPr snapToGrid="0">
      <p:cViewPr varScale="1">
        <p:scale>
          <a:sx n="117" d="100"/>
          <a:sy n="117" d="100"/>
        </p:scale>
        <p:origin x="22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-242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9-8-2018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D6BD4-2A44-460F-8349-CDAFC499EC45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A1873-0A52-4A4E-BA28-80AFF6A8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6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371" y="1628801"/>
            <a:ext cx="2688299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79776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28181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4433" y="3933057"/>
            <a:ext cx="2977257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83765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7632171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03980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5361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23926" y="1628800"/>
            <a:ext cx="5664629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4434" y="1628775"/>
            <a:ext cx="4801460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74" y="1988840"/>
            <a:ext cx="4800533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55573" y="2924944"/>
            <a:ext cx="78740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5360" y="1052736"/>
            <a:ext cx="109452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 txBox="1">
            <a:spLocks/>
          </p:cNvSpPr>
          <p:nvPr userDrawn="1"/>
        </p:nvSpPr>
        <p:spPr>
          <a:xfrm>
            <a:off x="6096000" y="6453336"/>
            <a:ext cx="585665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Copyright © Zak Ruvalcaba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664619" y="-99392"/>
            <a:ext cx="672075" cy="7056784"/>
          </a:xfrm>
          <a:prstGeom prst="rect">
            <a:avLst/>
          </a:prstGeom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>
              <a:solidFill>
                <a:schemeClr val="accent3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335360" y="6453336"/>
            <a:ext cx="576064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6288021" y="6453336"/>
            <a:ext cx="4992555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360" y="6381328"/>
            <a:ext cx="109452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smtClean="0"/>
              <a:t>Update </a:t>
            </a:r>
            <a:r>
              <a:rPr lang="en-US" dirty="0" smtClean="0"/>
              <a:t>Data </a:t>
            </a:r>
            <a:r>
              <a:rPr lang="en-US" dirty="0" smtClean="0"/>
              <a:t>in a </a:t>
            </a:r>
            <a:r>
              <a:rPr lang="en-US" dirty="0" smtClean="0"/>
              <a:t>Database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0"/>
            <a:ext cx="11513740" cy="467995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This example shows how to use an </a:t>
            </a:r>
            <a:r>
              <a:rPr lang="en-US" sz="1600" dirty="0" smtClean="0">
                <a:solidFill>
                  <a:schemeClr val="tx1"/>
                </a:solidFill>
              </a:rPr>
              <a:t>UPDATE </a:t>
            </a:r>
            <a:r>
              <a:rPr lang="en-US" sz="1600" dirty="0">
                <a:solidFill>
                  <a:schemeClr val="tx1"/>
                </a:solidFill>
              </a:rPr>
              <a:t>statement to </a:t>
            </a:r>
            <a:r>
              <a:rPr lang="en-US" sz="1600" dirty="0" smtClean="0">
                <a:solidFill>
                  <a:schemeClr val="tx1"/>
                </a:solidFill>
              </a:rPr>
              <a:t>update an existing employee in </a:t>
            </a:r>
            <a:r>
              <a:rPr lang="en-US" sz="1600" dirty="0">
                <a:solidFill>
                  <a:schemeClr val="tx1"/>
                </a:solidFill>
              </a:rPr>
              <a:t>the database.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6</a:t>
            </a:r>
            <a:b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Samantha"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@$$w0rd"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closing(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as cursor: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"UPDATE employees SET name = ?, password = ? WHERE 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?"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name, password, 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conn.commit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How to use the commit() method to </a:t>
            </a:r>
            <a:r>
              <a:rPr lang="en-US" dirty="0" smtClean="0"/>
              <a:t>update </a:t>
            </a:r>
            <a:r>
              <a:rPr lang="en-US" dirty="0" smtClean="0"/>
              <a:t>data </a:t>
            </a:r>
            <a:r>
              <a:rPr lang="en-US" dirty="0" smtClean="0"/>
              <a:t>in a </a:t>
            </a:r>
            <a:r>
              <a:rPr lang="en-US" dirty="0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9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3015</TotalTime>
  <Words>41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Museo Slab 500</vt:lpstr>
      <vt:lpstr>Master light</vt:lpstr>
      <vt:lpstr>Master dark</vt:lpstr>
      <vt:lpstr>How to Update Data in a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Ruvalcaba, Zak</cp:lastModifiedBy>
  <cp:revision>298</cp:revision>
  <dcterms:created xsi:type="dcterms:W3CDTF">2011-04-02T17:19:46Z</dcterms:created>
  <dcterms:modified xsi:type="dcterms:W3CDTF">2018-08-09T16:28:45Z</dcterms:modified>
</cp:coreProperties>
</file>