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16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77262" autoAdjust="0"/>
  </p:normalViewPr>
  <p:slideViewPr>
    <p:cSldViewPr snapToGrid="0">
      <p:cViewPr varScale="1">
        <p:scale>
          <a:sx n="117" d="100"/>
          <a:sy n="117" d="100"/>
        </p:scale>
        <p:origin x="2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9-8-2018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Delete </a:t>
            </a:r>
            <a:r>
              <a:rPr lang="en-US" dirty="0" smtClean="0"/>
              <a:t>Data in a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0"/>
            <a:ext cx="11513740" cy="467995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This example shows how to use </a:t>
            </a:r>
            <a:r>
              <a:rPr lang="en-US" sz="1600" dirty="0" smtClean="0">
                <a:solidFill>
                  <a:schemeClr val="tx1"/>
                </a:solidFill>
              </a:rPr>
              <a:t>a DELETE statement </a:t>
            </a:r>
            <a:r>
              <a:rPr lang="en-US" sz="1600" dirty="0">
                <a:solidFill>
                  <a:schemeClr val="tx1"/>
                </a:solidFill>
              </a:rPr>
              <a:t>to </a:t>
            </a:r>
            <a:r>
              <a:rPr lang="en-US" sz="1600" dirty="0" smtClean="0">
                <a:solidFill>
                  <a:schemeClr val="tx1"/>
                </a:solidFill>
              </a:rPr>
              <a:t>delete an employee from </a:t>
            </a:r>
            <a:r>
              <a:rPr lang="en-US" sz="1600" dirty="0">
                <a:solidFill>
                  <a:schemeClr val="tx1"/>
                </a:solidFill>
              </a:rPr>
              <a:t>the database.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closing(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as cursor: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"DELETE FROM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,))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use the commit() method to </a:t>
            </a:r>
            <a:r>
              <a:rPr lang="en-US" dirty="0" smtClean="0"/>
              <a:t>delete </a:t>
            </a:r>
            <a:r>
              <a:rPr lang="en-US" dirty="0" smtClean="0"/>
              <a:t>data in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Museo Slab 500</vt:lpstr>
      <vt:lpstr>Master light</vt:lpstr>
      <vt:lpstr>Master dark</vt:lpstr>
      <vt:lpstr>How to Delete Data in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300</cp:revision>
  <dcterms:created xsi:type="dcterms:W3CDTF">2011-04-02T17:19:46Z</dcterms:created>
  <dcterms:modified xsi:type="dcterms:W3CDTF">2018-08-09T18:08:23Z</dcterms:modified>
</cp:coreProperties>
</file>