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6"/>
  </p:notesMasterIdLst>
  <p:handoutMasterIdLst>
    <p:handoutMasterId r:id="rId7"/>
  </p:handoutMasterIdLst>
  <p:sldIdLst>
    <p:sldId id="309" r:id="rId3"/>
    <p:sldId id="311" r:id="rId4"/>
    <p:sldId id="310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993300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77262" autoAdjust="0"/>
  </p:normalViewPr>
  <p:slideViewPr>
    <p:cSldViewPr snapToGrid="0">
      <p:cViewPr varScale="1">
        <p:scale>
          <a:sx n="102" d="100"/>
          <a:sy n="102" d="100"/>
        </p:scale>
        <p:origin x="144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42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29-6-2018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marL="0" indent="0" algn="l">
              <a:tabLst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ruvalca@sdccd.edu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75720" y="692696"/>
            <a:ext cx="6912768" cy="1296144"/>
          </a:xfrm>
        </p:spPr>
        <p:txBody>
          <a:bodyPr anchor="ctr"/>
          <a:lstStyle/>
          <a:p>
            <a:r>
              <a:rPr lang="en-US" sz="4000" dirty="0"/>
              <a:t>Database Programming with Python</a:t>
            </a:r>
            <a:endParaRPr lang="en-US" sz="4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575720" y="2348706"/>
            <a:ext cx="6341166" cy="3528566"/>
          </a:xfrm>
        </p:spPr>
        <p:txBody>
          <a:bodyPr>
            <a:normAutofit/>
          </a:bodyPr>
          <a:lstStyle/>
          <a:p>
            <a:r>
              <a:rPr lang="en-US" sz="2800" spc="0" dirty="0"/>
              <a:t>Zak Ruvalcaba</a:t>
            </a:r>
          </a:p>
          <a:p>
            <a:pPr lvl="1"/>
            <a:r>
              <a:rPr lang="en-US" sz="1800" dirty="0"/>
              <a:t>Lecture 1 – </a:t>
            </a:r>
            <a:r>
              <a:rPr lang="en-US" sz="1800" dirty="0"/>
              <a:t>Introduction to Python, Databases, and Tools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>
                <a:hlinkClick r:id="rId2"/>
              </a:rPr>
              <a:t>zruvalca@sdccd.edu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Twitter: @</a:t>
            </a:r>
            <a:r>
              <a:rPr lang="en-US" sz="1800" dirty="0" err="1"/>
              <a:t>zakruvalcaba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LinkedIn: linkedin.com/in/</a:t>
            </a:r>
            <a:r>
              <a:rPr lang="en-US" sz="1800" dirty="0" err="1"/>
              <a:t>zakruvalcaba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737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 at a glance…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0009112" cy="467995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</a:rPr>
              <a:t>Introduction to Python, Databases, and Tools</a:t>
            </a: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</a:rPr>
              <a:t>Creating Databases and Tables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</a:rPr>
              <a:t>Introduction </a:t>
            </a:r>
            <a:r>
              <a:rPr lang="en-US" sz="1600" dirty="0">
                <a:solidFill>
                  <a:schemeClr val="tx1"/>
                </a:solidFill>
              </a:rPr>
              <a:t>to </a:t>
            </a:r>
            <a:r>
              <a:rPr lang="en-US" sz="1600" dirty="0">
                <a:solidFill>
                  <a:schemeClr val="tx1"/>
                </a:solidFill>
              </a:rPr>
              <a:t>SQL</a:t>
            </a: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</a:rPr>
              <a:t>Using Python with Relational Databases</a:t>
            </a: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</a:rPr>
              <a:t>Using Python with </a:t>
            </a:r>
            <a:r>
              <a:rPr lang="en-US" sz="1600" dirty="0">
                <a:solidFill>
                  <a:schemeClr val="tx1"/>
                </a:solidFill>
              </a:rPr>
              <a:t>Document-Oriented (NoSQL) Databases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This course at a glance…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lecture at a glance…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0009112" cy="467995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>
                <a:solidFill>
                  <a:schemeClr val="tx1"/>
                </a:solidFill>
              </a:rPr>
              <a:t>The Importance of Data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smtClean="0">
                <a:solidFill>
                  <a:schemeClr val="tx1"/>
                </a:solidFill>
              </a:rPr>
              <a:t>Introduction </a:t>
            </a:r>
            <a:r>
              <a:rPr lang="en-US" sz="1600" dirty="0">
                <a:solidFill>
                  <a:schemeClr val="tx1"/>
                </a:solidFill>
              </a:rPr>
              <a:t>to Python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</a:rPr>
              <a:t>What can I do with Python?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Introduction </a:t>
            </a:r>
            <a:r>
              <a:rPr lang="en-US" sz="1600" dirty="0">
                <a:solidFill>
                  <a:schemeClr val="tx1"/>
                </a:solidFill>
              </a:rPr>
              <a:t>to </a:t>
            </a:r>
            <a:r>
              <a:rPr lang="en-US" sz="1600" dirty="0">
                <a:solidFill>
                  <a:schemeClr val="tx1"/>
                </a:solidFill>
              </a:rPr>
              <a:t>Databases</a:t>
            </a: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</a:rPr>
              <a:t>Database and DBMS Options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</a:rPr>
              <a:t>ODBC, DB API, and </a:t>
            </a:r>
            <a:r>
              <a:rPr lang="en-US" sz="1600" dirty="0" err="1">
                <a:solidFill>
                  <a:schemeClr val="tx1"/>
                </a:solidFill>
              </a:rPr>
              <a:t>pyodbc</a:t>
            </a: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</a:rPr>
              <a:t>Installing the Tools for this Course</a:t>
            </a:r>
          </a:p>
          <a:p>
            <a:pPr marL="9144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</a:rPr>
              <a:t>Installing Python, Eclipse, and </a:t>
            </a:r>
            <a:r>
              <a:rPr lang="en-US" sz="1600" dirty="0" err="1">
                <a:solidFill>
                  <a:schemeClr val="tx1"/>
                </a:solidFill>
              </a:rPr>
              <a:t>PyDev</a:t>
            </a:r>
            <a:endParaRPr lang="en-US" sz="1600" dirty="0">
              <a:solidFill>
                <a:schemeClr val="tx1"/>
              </a:solidFill>
            </a:endParaRPr>
          </a:p>
          <a:p>
            <a:pPr marL="9144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</a:rPr>
              <a:t>Installing the </a:t>
            </a:r>
            <a:r>
              <a:rPr lang="en-US" sz="1600" dirty="0" err="1">
                <a:solidFill>
                  <a:schemeClr val="tx1"/>
                </a:solidFill>
              </a:rPr>
              <a:t>pyodbc</a:t>
            </a:r>
            <a:r>
              <a:rPr lang="en-US" sz="1600" dirty="0">
                <a:solidFill>
                  <a:schemeClr val="tx1"/>
                </a:solidFill>
              </a:rPr>
              <a:t> Module</a:t>
            </a:r>
          </a:p>
          <a:p>
            <a:pPr marL="9144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</a:rPr>
              <a:t>Installing the MySQL Driver 		(for MySQL users)</a:t>
            </a:r>
          </a:p>
          <a:p>
            <a:pPr marL="9144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</a:rPr>
              <a:t>Installing the Microsoft ODBC Driver 	(for Microsoft SQL Server users)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This lecture at a glance…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118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Museo Slab 500</vt:lpstr>
      <vt:lpstr>Wingdings</vt:lpstr>
      <vt:lpstr>Master light</vt:lpstr>
      <vt:lpstr>Master dark</vt:lpstr>
      <vt:lpstr>Database Programming with Python</vt:lpstr>
      <vt:lpstr>This course at a glance…</vt:lpstr>
      <vt:lpstr>This lecture at a glance…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256</cp:revision>
  <dcterms:created xsi:type="dcterms:W3CDTF">2011-04-02T17:19:46Z</dcterms:created>
  <dcterms:modified xsi:type="dcterms:W3CDTF">2018-06-29T16:36:00Z</dcterms:modified>
</cp:coreProperties>
</file>