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56" r:id="rId3"/>
    <p:sldId id="357" r:id="rId4"/>
    <p:sldId id="3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266A3-9A95-4DF3-B453-8551908794D5}" type="doc">
      <dgm:prSet loTypeId="urn:microsoft.com/office/officeart/2005/8/layout/defaul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FC9AA2-568A-4234-B96D-09E5226ABA8C}">
      <dgm:prSet phldrT="[Text]" custT="1"/>
      <dgm:spPr/>
      <dgm:t>
        <a:bodyPr/>
        <a:lstStyle/>
        <a:p>
          <a:r>
            <a:rPr lang="en-US" sz="1600" dirty="0" smtClean="0"/>
            <a:t>Size is 12</a:t>
          </a:r>
          <a:endParaRPr lang="en-US" sz="1600" dirty="0"/>
        </a:p>
      </dgm:t>
    </dgm:pt>
    <dgm:pt modelId="{9ADBFF56-F401-4963-9C7D-C4D75734914A}" type="parTrans" cxnId="{3A789249-5EF8-46F3-AE19-62D01ACFF952}">
      <dgm:prSet/>
      <dgm:spPr/>
      <dgm:t>
        <a:bodyPr/>
        <a:lstStyle/>
        <a:p>
          <a:endParaRPr lang="en-US"/>
        </a:p>
      </dgm:t>
    </dgm:pt>
    <dgm:pt modelId="{D3C140E2-85AD-4892-9B9A-1C9523ADBE67}" type="sibTrans" cxnId="{3A789249-5EF8-46F3-AE19-62D01ACFF952}">
      <dgm:prSet/>
      <dgm:spPr/>
      <dgm:t>
        <a:bodyPr/>
        <a:lstStyle/>
        <a:p>
          <a:endParaRPr lang="en-US"/>
        </a:p>
      </dgm:t>
    </dgm:pt>
    <dgm:pt modelId="{23D73812-845B-4CDC-85E7-808E6AA8AFA7}">
      <dgm:prSet phldrT="[Text]" custT="1"/>
      <dgm:spPr/>
      <dgm:t>
        <a:bodyPr/>
        <a:lstStyle/>
        <a:p>
          <a:r>
            <a:rPr lang="en-US" sz="1600" dirty="0" smtClean="0"/>
            <a:t>Cost is $499.55</a:t>
          </a:r>
          <a:endParaRPr lang="en-US" sz="1600" dirty="0"/>
        </a:p>
      </dgm:t>
    </dgm:pt>
    <dgm:pt modelId="{56D6F1CF-7A94-419F-810C-EC47CC2F624F}" type="parTrans" cxnId="{8441B9D7-5ACA-48F3-8D38-7124D096144B}">
      <dgm:prSet/>
      <dgm:spPr/>
      <dgm:t>
        <a:bodyPr/>
        <a:lstStyle/>
        <a:p>
          <a:endParaRPr lang="en-US"/>
        </a:p>
      </dgm:t>
    </dgm:pt>
    <dgm:pt modelId="{231985DE-FDC5-4F03-B18B-1A0DF3DA22AF}" type="sibTrans" cxnId="{8441B9D7-5ACA-48F3-8D38-7124D096144B}">
      <dgm:prSet/>
      <dgm:spPr/>
      <dgm:t>
        <a:bodyPr/>
        <a:lstStyle/>
        <a:p>
          <a:endParaRPr lang="en-US"/>
        </a:p>
      </dgm:t>
    </dgm:pt>
    <dgm:pt modelId="{6265990B-A244-4633-9BC6-4FEA4F847B6D}">
      <dgm:prSet phldrT="[Text]" custT="1"/>
      <dgm:spPr/>
      <dgm:t>
        <a:bodyPr/>
        <a:lstStyle/>
        <a:p>
          <a:r>
            <a:rPr lang="en-US" sz="1600" dirty="0" smtClean="0"/>
            <a:t>Color is Grey</a:t>
          </a:r>
          <a:endParaRPr lang="en-US" sz="1600" dirty="0"/>
        </a:p>
      </dgm:t>
    </dgm:pt>
    <dgm:pt modelId="{3D4176F3-945F-4DF0-9F26-30BF6CEDFE52}" type="parTrans" cxnId="{2B5F5DE6-2323-4813-96E0-DF1D7E0F0E4D}">
      <dgm:prSet/>
      <dgm:spPr/>
      <dgm:t>
        <a:bodyPr/>
        <a:lstStyle/>
        <a:p>
          <a:endParaRPr lang="en-US"/>
        </a:p>
      </dgm:t>
    </dgm:pt>
    <dgm:pt modelId="{9AFB5593-D695-4732-9355-560985E806E0}" type="sibTrans" cxnId="{2B5F5DE6-2323-4813-96E0-DF1D7E0F0E4D}">
      <dgm:prSet/>
      <dgm:spPr/>
      <dgm:t>
        <a:bodyPr/>
        <a:lstStyle/>
        <a:p>
          <a:endParaRPr lang="en-US"/>
        </a:p>
      </dgm:t>
    </dgm:pt>
    <dgm:pt modelId="{FF990E97-7571-4355-A8CE-345133954FC5}">
      <dgm:prSet phldrT="[Text]" custT="1"/>
      <dgm:spPr/>
      <dgm:t>
        <a:bodyPr/>
        <a:lstStyle/>
        <a:p>
          <a:r>
            <a:rPr lang="en-US" sz="1600" dirty="0" smtClean="0"/>
            <a:t>Name is "Zak"</a:t>
          </a:r>
          <a:endParaRPr lang="en-US" sz="1600" dirty="0"/>
        </a:p>
      </dgm:t>
    </dgm:pt>
    <dgm:pt modelId="{4B92E404-B1C1-4147-8D7C-90926DECF21A}" type="parTrans" cxnId="{1FC6A79C-77BC-4118-A359-371BCC9FEB8C}">
      <dgm:prSet/>
      <dgm:spPr/>
      <dgm:t>
        <a:bodyPr/>
        <a:lstStyle/>
        <a:p>
          <a:endParaRPr lang="en-US"/>
        </a:p>
      </dgm:t>
    </dgm:pt>
    <dgm:pt modelId="{2A5F643D-BE70-49C2-9F57-7C509930B730}" type="sibTrans" cxnId="{1FC6A79C-77BC-4118-A359-371BCC9FEB8C}">
      <dgm:prSet/>
      <dgm:spPr/>
      <dgm:t>
        <a:bodyPr/>
        <a:lstStyle/>
        <a:p>
          <a:endParaRPr lang="en-US"/>
        </a:p>
      </dgm:t>
    </dgm:pt>
    <dgm:pt modelId="{1FFC5B62-E942-4B6C-BD45-1FFD5936D721}" type="pres">
      <dgm:prSet presAssocID="{13A266A3-9A95-4DF3-B453-8551908794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8816B9-08C3-4B25-BC17-EF934AB70BDB}" type="pres">
      <dgm:prSet presAssocID="{52FC9AA2-568A-4234-B96D-09E5226ABA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24221-3797-42A2-BDEE-CE40B650CE10}" type="pres">
      <dgm:prSet presAssocID="{D3C140E2-85AD-4892-9B9A-1C9523ADBE67}" presName="sibTrans" presStyleCnt="0"/>
      <dgm:spPr/>
    </dgm:pt>
    <dgm:pt modelId="{F3234B16-4439-4D33-BCD3-3BC22FEE8B3A}" type="pres">
      <dgm:prSet presAssocID="{23D73812-845B-4CDC-85E7-808E6AA8AFA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9C1D3-656C-4080-8B91-A6CD803EB965}" type="pres">
      <dgm:prSet presAssocID="{231985DE-FDC5-4F03-B18B-1A0DF3DA22AF}" presName="sibTrans" presStyleCnt="0"/>
      <dgm:spPr/>
    </dgm:pt>
    <dgm:pt modelId="{ADEA0851-2D05-427B-99AA-3FA60DDB0F26}" type="pres">
      <dgm:prSet presAssocID="{6265990B-A244-4633-9BC6-4FEA4F847B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D147D-70DB-4E14-B9E7-7CA3A3A38971}" type="pres">
      <dgm:prSet presAssocID="{9AFB5593-D695-4732-9355-560985E806E0}" presName="sibTrans" presStyleCnt="0"/>
      <dgm:spPr/>
    </dgm:pt>
    <dgm:pt modelId="{CBAD4C0F-5309-4BF6-A124-91D8ACE44464}" type="pres">
      <dgm:prSet presAssocID="{FF990E97-7571-4355-A8CE-345133954F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3738EE-31C8-43CD-B50C-ACB02A5D9871}" type="presOf" srcId="{FF990E97-7571-4355-A8CE-345133954FC5}" destId="{CBAD4C0F-5309-4BF6-A124-91D8ACE44464}" srcOrd="0" destOrd="0" presId="urn:microsoft.com/office/officeart/2005/8/layout/default"/>
    <dgm:cxn modelId="{2B5F5DE6-2323-4813-96E0-DF1D7E0F0E4D}" srcId="{13A266A3-9A95-4DF3-B453-8551908794D5}" destId="{6265990B-A244-4633-9BC6-4FEA4F847B6D}" srcOrd="2" destOrd="0" parTransId="{3D4176F3-945F-4DF0-9F26-30BF6CEDFE52}" sibTransId="{9AFB5593-D695-4732-9355-560985E806E0}"/>
    <dgm:cxn modelId="{06EA70E7-C87F-47D1-9A73-4F986E9B5DAE}" type="presOf" srcId="{13A266A3-9A95-4DF3-B453-8551908794D5}" destId="{1FFC5B62-E942-4B6C-BD45-1FFD5936D721}" srcOrd="0" destOrd="0" presId="urn:microsoft.com/office/officeart/2005/8/layout/default"/>
    <dgm:cxn modelId="{8441B9D7-5ACA-48F3-8D38-7124D096144B}" srcId="{13A266A3-9A95-4DF3-B453-8551908794D5}" destId="{23D73812-845B-4CDC-85E7-808E6AA8AFA7}" srcOrd="1" destOrd="0" parTransId="{56D6F1CF-7A94-419F-810C-EC47CC2F624F}" sibTransId="{231985DE-FDC5-4F03-B18B-1A0DF3DA22AF}"/>
    <dgm:cxn modelId="{1FC6A79C-77BC-4118-A359-371BCC9FEB8C}" srcId="{13A266A3-9A95-4DF3-B453-8551908794D5}" destId="{FF990E97-7571-4355-A8CE-345133954FC5}" srcOrd="3" destOrd="0" parTransId="{4B92E404-B1C1-4147-8D7C-90926DECF21A}" sibTransId="{2A5F643D-BE70-49C2-9F57-7C509930B730}"/>
    <dgm:cxn modelId="{3A789249-5EF8-46F3-AE19-62D01ACFF952}" srcId="{13A266A3-9A95-4DF3-B453-8551908794D5}" destId="{52FC9AA2-568A-4234-B96D-09E5226ABA8C}" srcOrd="0" destOrd="0" parTransId="{9ADBFF56-F401-4963-9C7D-C4D75734914A}" sibTransId="{D3C140E2-85AD-4892-9B9A-1C9523ADBE67}"/>
    <dgm:cxn modelId="{9C7AC2DA-26AB-469F-B38A-94BE5561FC7C}" type="presOf" srcId="{52FC9AA2-568A-4234-B96D-09E5226ABA8C}" destId="{9A8816B9-08C3-4B25-BC17-EF934AB70BDB}" srcOrd="0" destOrd="0" presId="urn:microsoft.com/office/officeart/2005/8/layout/default"/>
    <dgm:cxn modelId="{EFB29786-45AC-4A9B-A845-BB18697760DB}" type="presOf" srcId="{6265990B-A244-4633-9BC6-4FEA4F847B6D}" destId="{ADEA0851-2D05-427B-99AA-3FA60DDB0F26}" srcOrd="0" destOrd="0" presId="urn:microsoft.com/office/officeart/2005/8/layout/default"/>
    <dgm:cxn modelId="{E8071B49-9AFE-4420-A9F5-14E81EFCE0C8}" type="presOf" srcId="{23D73812-845B-4CDC-85E7-808E6AA8AFA7}" destId="{F3234B16-4439-4D33-BCD3-3BC22FEE8B3A}" srcOrd="0" destOrd="0" presId="urn:microsoft.com/office/officeart/2005/8/layout/default"/>
    <dgm:cxn modelId="{B607C162-FD40-4A82-A01F-E5F602371FEC}" type="presParOf" srcId="{1FFC5B62-E942-4B6C-BD45-1FFD5936D721}" destId="{9A8816B9-08C3-4B25-BC17-EF934AB70BDB}" srcOrd="0" destOrd="0" presId="urn:microsoft.com/office/officeart/2005/8/layout/default"/>
    <dgm:cxn modelId="{02BEDD7C-9A83-4142-904E-54171DDAF77D}" type="presParOf" srcId="{1FFC5B62-E942-4B6C-BD45-1FFD5936D721}" destId="{FEF24221-3797-42A2-BDEE-CE40B650CE10}" srcOrd="1" destOrd="0" presId="urn:microsoft.com/office/officeart/2005/8/layout/default"/>
    <dgm:cxn modelId="{4DCDA585-B21E-474A-A245-2DE6A5B92103}" type="presParOf" srcId="{1FFC5B62-E942-4B6C-BD45-1FFD5936D721}" destId="{F3234B16-4439-4D33-BCD3-3BC22FEE8B3A}" srcOrd="2" destOrd="0" presId="urn:microsoft.com/office/officeart/2005/8/layout/default"/>
    <dgm:cxn modelId="{6C59A636-E075-4717-95A9-D9BEA620D276}" type="presParOf" srcId="{1FFC5B62-E942-4B6C-BD45-1FFD5936D721}" destId="{6819C1D3-656C-4080-8B91-A6CD803EB965}" srcOrd="3" destOrd="0" presId="urn:microsoft.com/office/officeart/2005/8/layout/default"/>
    <dgm:cxn modelId="{A496F539-95D1-4EE6-B246-4540C77D9530}" type="presParOf" srcId="{1FFC5B62-E942-4B6C-BD45-1FFD5936D721}" destId="{ADEA0851-2D05-427B-99AA-3FA60DDB0F26}" srcOrd="4" destOrd="0" presId="urn:microsoft.com/office/officeart/2005/8/layout/default"/>
    <dgm:cxn modelId="{88B0986E-74FC-4D63-82D7-4C5D167B1CE8}" type="presParOf" srcId="{1FFC5B62-E942-4B6C-BD45-1FFD5936D721}" destId="{288D147D-70DB-4E14-B9E7-7CA3A3A38971}" srcOrd="5" destOrd="0" presId="urn:microsoft.com/office/officeart/2005/8/layout/default"/>
    <dgm:cxn modelId="{ED69EFBE-5225-49BD-BF2B-F36B9D1ECE04}" type="presParOf" srcId="{1FFC5B62-E942-4B6C-BD45-1FFD5936D721}" destId="{CBAD4C0F-5309-4BF6-A124-91D8ACE4446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266A3-9A95-4DF3-B453-8551908794D5}" type="doc">
      <dgm:prSet loTypeId="urn:microsoft.com/office/officeart/2005/8/layout/defaul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8FAF7F-49A4-4B5F-968F-24DFD9DF7530}">
      <dgm:prSet phldrT="[Text]"/>
      <dgm:spPr/>
      <dgm:t>
        <a:bodyPr/>
        <a:lstStyle/>
        <a:p>
          <a:r>
            <a:rPr lang="en-US" dirty="0" smtClean="0"/>
            <a:t>Zak browsed to "ESPN"</a:t>
          </a:r>
          <a:endParaRPr lang="en-US" dirty="0"/>
        </a:p>
      </dgm:t>
    </dgm:pt>
    <dgm:pt modelId="{EB3BBDAF-D31E-4CA0-A2AC-AB8533C856C3}" type="parTrans" cxnId="{EC4456ED-B893-480A-AD40-A2714361D562}">
      <dgm:prSet/>
      <dgm:spPr/>
      <dgm:t>
        <a:bodyPr/>
        <a:lstStyle/>
        <a:p>
          <a:endParaRPr lang="en-US"/>
        </a:p>
      </dgm:t>
    </dgm:pt>
    <dgm:pt modelId="{490FC859-BDEC-48F5-A126-22002428B8C9}" type="sibTrans" cxnId="{EC4456ED-B893-480A-AD40-A2714361D562}">
      <dgm:prSet/>
      <dgm:spPr/>
      <dgm:t>
        <a:bodyPr/>
        <a:lstStyle/>
        <a:p>
          <a:endParaRPr lang="en-US"/>
        </a:p>
      </dgm:t>
    </dgm:pt>
    <dgm:pt modelId="{44CF3E7C-D622-4A7C-A69F-0DC04194E9C5}">
      <dgm:prSet phldrT="[Text]"/>
      <dgm:spPr/>
      <dgm:t>
        <a:bodyPr/>
        <a:lstStyle/>
        <a:p>
          <a:r>
            <a:rPr lang="en-US" smtClean="0"/>
            <a:t>Zak session lasted 24:32</a:t>
          </a:r>
          <a:endParaRPr lang="en-US" dirty="0"/>
        </a:p>
      </dgm:t>
    </dgm:pt>
    <dgm:pt modelId="{EEF2E6A3-1B61-4F5C-B631-92EB99572F1D}" type="parTrans" cxnId="{D1B2F11C-7147-4427-819A-8391C14F0082}">
      <dgm:prSet/>
      <dgm:spPr/>
      <dgm:t>
        <a:bodyPr/>
        <a:lstStyle/>
        <a:p>
          <a:endParaRPr lang="en-US"/>
        </a:p>
      </dgm:t>
    </dgm:pt>
    <dgm:pt modelId="{35E25437-4585-4E49-AA15-F1A08635D52C}" type="sibTrans" cxnId="{D1B2F11C-7147-4427-819A-8391C14F0082}">
      <dgm:prSet/>
      <dgm:spPr/>
      <dgm:t>
        <a:bodyPr/>
        <a:lstStyle/>
        <a:p>
          <a:endParaRPr lang="en-US"/>
        </a:p>
      </dgm:t>
    </dgm:pt>
    <dgm:pt modelId="{E952EBC7-2A8E-45EF-9247-67EE3FC26968}">
      <dgm:prSet phldrT="[Text]"/>
      <dgm:spPr/>
      <dgm:t>
        <a:bodyPr/>
        <a:lstStyle/>
        <a:p>
          <a:r>
            <a:rPr lang="en-US" dirty="0" smtClean="0"/>
            <a:t>Zak clicked the ad at 16:30:23</a:t>
          </a:r>
          <a:endParaRPr lang="en-US" dirty="0"/>
        </a:p>
      </dgm:t>
    </dgm:pt>
    <dgm:pt modelId="{754C7076-7ABC-4260-8EAE-6EE79FCC2D94}" type="parTrans" cxnId="{7989561D-1950-4504-AF2B-4DA87F64928B}">
      <dgm:prSet/>
      <dgm:spPr/>
      <dgm:t>
        <a:bodyPr/>
        <a:lstStyle/>
        <a:p>
          <a:endParaRPr lang="en-US"/>
        </a:p>
      </dgm:t>
    </dgm:pt>
    <dgm:pt modelId="{1D7BCC73-07A7-48FA-882A-21313CB491EF}" type="sibTrans" cxnId="{7989561D-1950-4504-AF2B-4DA87F64928B}">
      <dgm:prSet/>
      <dgm:spPr/>
      <dgm:t>
        <a:bodyPr/>
        <a:lstStyle/>
        <a:p>
          <a:endParaRPr lang="en-US"/>
        </a:p>
      </dgm:t>
    </dgm:pt>
    <dgm:pt modelId="{467FED41-7598-45C4-B10F-FB769AC42412}">
      <dgm:prSet phldrT="[Text]"/>
      <dgm:spPr/>
      <dgm:t>
        <a:bodyPr/>
        <a:lstStyle/>
        <a:p>
          <a:r>
            <a:rPr lang="en-US" dirty="0" smtClean="0"/>
            <a:t>Zak clicks on soccer link on average of 6 times a day</a:t>
          </a:r>
          <a:endParaRPr lang="en-US" dirty="0"/>
        </a:p>
      </dgm:t>
    </dgm:pt>
    <dgm:pt modelId="{6AFE5511-D52E-47A8-A6CB-32ECD0004841}" type="parTrans" cxnId="{B942A395-8941-4510-B6EC-931A899E3BA4}">
      <dgm:prSet/>
      <dgm:spPr/>
      <dgm:t>
        <a:bodyPr/>
        <a:lstStyle/>
        <a:p>
          <a:endParaRPr lang="en-US"/>
        </a:p>
      </dgm:t>
    </dgm:pt>
    <dgm:pt modelId="{C299A4E9-C298-4B14-8767-31B10B49FBE2}" type="sibTrans" cxnId="{B942A395-8941-4510-B6EC-931A899E3BA4}">
      <dgm:prSet/>
      <dgm:spPr/>
      <dgm:t>
        <a:bodyPr/>
        <a:lstStyle/>
        <a:p>
          <a:endParaRPr lang="en-US"/>
        </a:p>
      </dgm:t>
    </dgm:pt>
    <dgm:pt modelId="{C7042658-63F3-4D17-B805-203429A94693}">
      <dgm:prSet phldrT="[Text]"/>
      <dgm:spPr/>
      <dgm:t>
        <a:bodyPr/>
        <a:lstStyle/>
        <a:p>
          <a:r>
            <a:rPr lang="en-US" dirty="0" smtClean="0"/>
            <a:t>Zak stays on a page 1 minute longer when a video is on the page</a:t>
          </a:r>
          <a:endParaRPr lang="en-US" dirty="0"/>
        </a:p>
      </dgm:t>
    </dgm:pt>
    <dgm:pt modelId="{8107BDA4-C8E6-4900-A6EB-DAB4057FC105}" type="parTrans" cxnId="{F04FDCB2-56D9-4D81-A310-99444A652B2D}">
      <dgm:prSet/>
      <dgm:spPr/>
      <dgm:t>
        <a:bodyPr/>
        <a:lstStyle/>
        <a:p>
          <a:endParaRPr lang="en-US"/>
        </a:p>
      </dgm:t>
    </dgm:pt>
    <dgm:pt modelId="{2B75C6FD-D6E8-4369-8E80-B539722B7685}" type="sibTrans" cxnId="{F04FDCB2-56D9-4D81-A310-99444A652B2D}">
      <dgm:prSet/>
      <dgm:spPr/>
      <dgm:t>
        <a:bodyPr/>
        <a:lstStyle/>
        <a:p>
          <a:endParaRPr lang="en-US"/>
        </a:p>
      </dgm:t>
    </dgm:pt>
    <dgm:pt modelId="{1FFC5B62-E942-4B6C-BD45-1FFD5936D721}" type="pres">
      <dgm:prSet presAssocID="{13A266A3-9A95-4DF3-B453-8551908794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4661CF-3C76-4282-819D-05A9BE41327F}" type="pres">
      <dgm:prSet presAssocID="{3F8FAF7F-49A4-4B5F-968F-24DFD9DF753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8A768-AF75-4E2E-8D5F-BF4D1F41F6BB}" type="pres">
      <dgm:prSet presAssocID="{490FC859-BDEC-48F5-A126-22002428B8C9}" presName="sibTrans" presStyleCnt="0"/>
      <dgm:spPr/>
    </dgm:pt>
    <dgm:pt modelId="{A3EC959C-CBD3-4FEA-93E3-F9A8FE82C557}" type="pres">
      <dgm:prSet presAssocID="{44CF3E7C-D622-4A7C-A69F-0DC04194E9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8780-C84E-4412-9F52-6B4A9BE143DE}" type="pres">
      <dgm:prSet presAssocID="{35E25437-4585-4E49-AA15-F1A08635D52C}" presName="sibTrans" presStyleCnt="0"/>
      <dgm:spPr/>
    </dgm:pt>
    <dgm:pt modelId="{CD78AD66-D290-41E9-85D1-F4AEE870DCDE}" type="pres">
      <dgm:prSet presAssocID="{E952EBC7-2A8E-45EF-9247-67EE3FC2696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7ACF9-4692-460D-83FA-B6CD21DB36D6}" type="pres">
      <dgm:prSet presAssocID="{1D7BCC73-07A7-48FA-882A-21313CB491EF}" presName="sibTrans" presStyleCnt="0"/>
      <dgm:spPr/>
    </dgm:pt>
    <dgm:pt modelId="{911B70A3-953B-460B-9D52-4CA93D0D0492}" type="pres">
      <dgm:prSet presAssocID="{467FED41-7598-45C4-B10F-FB769AC424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42A74-DF80-41E9-A7E1-737AE2A8A4A9}" type="pres">
      <dgm:prSet presAssocID="{C299A4E9-C298-4B14-8767-31B10B49FBE2}" presName="sibTrans" presStyleCnt="0"/>
      <dgm:spPr/>
    </dgm:pt>
    <dgm:pt modelId="{ED8B054A-BE8F-4FA6-B404-7DFCEC112C39}" type="pres">
      <dgm:prSet presAssocID="{C7042658-63F3-4D17-B805-203429A946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9561D-1950-4504-AF2B-4DA87F64928B}" srcId="{13A266A3-9A95-4DF3-B453-8551908794D5}" destId="{E952EBC7-2A8E-45EF-9247-67EE3FC26968}" srcOrd="2" destOrd="0" parTransId="{754C7076-7ABC-4260-8EAE-6EE79FCC2D94}" sibTransId="{1D7BCC73-07A7-48FA-882A-21313CB491EF}"/>
    <dgm:cxn modelId="{4102027D-AC11-472B-A21A-D8274DB81D52}" type="presOf" srcId="{E952EBC7-2A8E-45EF-9247-67EE3FC26968}" destId="{CD78AD66-D290-41E9-85D1-F4AEE870DCDE}" srcOrd="0" destOrd="0" presId="urn:microsoft.com/office/officeart/2005/8/layout/default"/>
    <dgm:cxn modelId="{B942A395-8941-4510-B6EC-931A899E3BA4}" srcId="{13A266A3-9A95-4DF3-B453-8551908794D5}" destId="{467FED41-7598-45C4-B10F-FB769AC42412}" srcOrd="3" destOrd="0" parTransId="{6AFE5511-D52E-47A8-A6CB-32ECD0004841}" sibTransId="{C299A4E9-C298-4B14-8767-31B10B49FBE2}"/>
    <dgm:cxn modelId="{06EA70E7-C87F-47D1-9A73-4F986E9B5DAE}" type="presOf" srcId="{13A266A3-9A95-4DF3-B453-8551908794D5}" destId="{1FFC5B62-E942-4B6C-BD45-1FFD5936D721}" srcOrd="0" destOrd="0" presId="urn:microsoft.com/office/officeart/2005/8/layout/default"/>
    <dgm:cxn modelId="{D66DA15C-8288-4B56-ACE2-7A9543B265C6}" type="presOf" srcId="{44CF3E7C-D622-4A7C-A69F-0DC04194E9C5}" destId="{A3EC959C-CBD3-4FEA-93E3-F9A8FE82C557}" srcOrd="0" destOrd="0" presId="urn:microsoft.com/office/officeart/2005/8/layout/default"/>
    <dgm:cxn modelId="{05CD65A9-2B05-4B88-9D3E-5EEC622B7D06}" type="presOf" srcId="{C7042658-63F3-4D17-B805-203429A94693}" destId="{ED8B054A-BE8F-4FA6-B404-7DFCEC112C39}" srcOrd="0" destOrd="0" presId="urn:microsoft.com/office/officeart/2005/8/layout/default"/>
    <dgm:cxn modelId="{1821D832-7F23-4CE4-9F5A-1EC3BD7136B9}" type="presOf" srcId="{3F8FAF7F-49A4-4B5F-968F-24DFD9DF7530}" destId="{064661CF-3C76-4282-819D-05A9BE41327F}" srcOrd="0" destOrd="0" presId="urn:microsoft.com/office/officeart/2005/8/layout/default"/>
    <dgm:cxn modelId="{F04FDCB2-56D9-4D81-A310-99444A652B2D}" srcId="{13A266A3-9A95-4DF3-B453-8551908794D5}" destId="{C7042658-63F3-4D17-B805-203429A94693}" srcOrd="4" destOrd="0" parTransId="{8107BDA4-C8E6-4900-A6EB-DAB4057FC105}" sibTransId="{2B75C6FD-D6E8-4369-8E80-B539722B7685}"/>
    <dgm:cxn modelId="{EC4456ED-B893-480A-AD40-A2714361D562}" srcId="{13A266A3-9A95-4DF3-B453-8551908794D5}" destId="{3F8FAF7F-49A4-4B5F-968F-24DFD9DF7530}" srcOrd="0" destOrd="0" parTransId="{EB3BBDAF-D31E-4CA0-A2AC-AB8533C856C3}" sibTransId="{490FC859-BDEC-48F5-A126-22002428B8C9}"/>
    <dgm:cxn modelId="{E3759ED6-F609-41E7-82E8-FCB0C1B1F31B}" type="presOf" srcId="{467FED41-7598-45C4-B10F-FB769AC42412}" destId="{911B70A3-953B-460B-9D52-4CA93D0D0492}" srcOrd="0" destOrd="0" presId="urn:microsoft.com/office/officeart/2005/8/layout/default"/>
    <dgm:cxn modelId="{D1B2F11C-7147-4427-819A-8391C14F0082}" srcId="{13A266A3-9A95-4DF3-B453-8551908794D5}" destId="{44CF3E7C-D622-4A7C-A69F-0DC04194E9C5}" srcOrd="1" destOrd="0" parTransId="{EEF2E6A3-1B61-4F5C-B631-92EB99572F1D}" sibTransId="{35E25437-4585-4E49-AA15-F1A08635D52C}"/>
    <dgm:cxn modelId="{BA5B0679-675B-4783-AE6C-3ADE052D18D4}" type="presParOf" srcId="{1FFC5B62-E942-4B6C-BD45-1FFD5936D721}" destId="{064661CF-3C76-4282-819D-05A9BE41327F}" srcOrd="0" destOrd="0" presId="urn:microsoft.com/office/officeart/2005/8/layout/default"/>
    <dgm:cxn modelId="{E9A41B74-4724-49A3-AF85-7A5A9BC3C41D}" type="presParOf" srcId="{1FFC5B62-E942-4B6C-BD45-1FFD5936D721}" destId="{F038A768-AF75-4E2E-8D5F-BF4D1F41F6BB}" srcOrd="1" destOrd="0" presId="urn:microsoft.com/office/officeart/2005/8/layout/default"/>
    <dgm:cxn modelId="{D925D0C3-11A1-46CC-B498-35B60757660D}" type="presParOf" srcId="{1FFC5B62-E942-4B6C-BD45-1FFD5936D721}" destId="{A3EC959C-CBD3-4FEA-93E3-F9A8FE82C557}" srcOrd="2" destOrd="0" presId="urn:microsoft.com/office/officeart/2005/8/layout/default"/>
    <dgm:cxn modelId="{AD80DF44-4D11-431C-B5AD-FF12574B1C4E}" type="presParOf" srcId="{1FFC5B62-E942-4B6C-BD45-1FFD5936D721}" destId="{8B3B8780-C84E-4412-9F52-6B4A9BE143DE}" srcOrd="3" destOrd="0" presId="urn:microsoft.com/office/officeart/2005/8/layout/default"/>
    <dgm:cxn modelId="{CB814DC2-3273-48E6-99B9-BCF789CA281C}" type="presParOf" srcId="{1FFC5B62-E942-4B6C-BD45-1FFD5936D721}" destId="{CD78AD66-D290-41E9-85D1-F4AEE870DCDE}" srcOrd="4" destOrd="0" presId="urn:microsoft.com/office/officeart/2005/8/layout/default"/>
    <dgm:cxn modelId="{F9AB4EFD-B849-413A-AB0B-99CD96BFBE9A}" type="presParOf" srcId="{1FFC5B62-E942-4B6C-BD45-1FFD5936D721}" destId="{4067ACF9-4692-460D-83FA-B6CD21DB36D6}" srcOrd="5" destOrd="0" presId="urn:microsoft.com/office/officeart/2005/8/layout/default"/>
    <dgm:cxn modelId="{DD851562-34F8-464F-9CE6-0D6E615680C2}" type="presParOf" srcId="{1FFC5B62-E942-4B6C-BD45-1FFD5936D721}" destId="{911B70A3-953B-460B-9D52-4CA93D0D0492}" srcOrd="6" destOrd="0" presId="urn:microsoft.com/office/officeart/2005/8/layout/default"/>
    <dgm:cxn modelId="{0D3A8EA7-D7C2-404A-B7F2-F92EAA6E210B}" type="presParOf" srcId="{1FFC5B62-E942-4B6C-BD45-1FFD5936D721}" destId="{E7E42A74-DF80-41E9-A7E1-737AE2A8A4A9}" srcOrd="7" destOrd="0" presId="urn:microsoft.com/office/officeart/2005/8/layout/default"/>
    <dgm:cxn modelId="{3EBB3840-EB39-4FEF-BDDA-DFC2A4FA2BFC}" type="presParOf" srcId="{1FFC5B62-E942-4B6C-BD45-1FFD5936D721}" destId="{ED8B054A-BE8F-4FA6-B404-7DFCEC112C3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816B9-08C3-4B25-BC17-EF934AB70BDB}">
      <dsp:nvSpPr>
        <dsp:cNvPr id="0" name=""/>
        <dsp:cNvSpPr/>
      </dsp:nvSpPr>
      <dsp:spPr>
        <a:xfrm>
          <a:off x="409" y="80081"/>
          <a:ext cx="1596180" cy="95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Size is 12</a:t>
          </a:r>
          <a:endParaRPr lang="en-US" sz="1600" kern="1200" dirty="0"/>
        </a:p>
      </dsp:txBody>
      <dsp:txXfrm>
        <a:off x="409" y="80081"/>
        <a:ext cx="1596180" cy="957708"/>
      </dsp:txXfrm>
    </dsp:sp>
    <dsp:sp modelId="{F3234B16-4439-4D33-BCD3-3BC22FEE8B3A}">
      <dsp:nvSpPr>
        <dsp:cNvPr id="0" name=""/>
        <dsp:cNvSpPr/>
      </dsp:nvSpPr>
      <dsp:spPr>
        <a:xfrm>
          <a:off x="1756207" y="80081"/>
          <a:ext cx="1596180" cy="957708"/>
        </a:xfrm>
        <a:prstGeom prst="rect">
          <a:avLst/>
        </a:prstGeom>
        <a:solidFill>
          <a:schemeClr val="accent3">
            <a:hueOff val="-3423550"/>
            <a:satOff val="29072"/>
            <a:lumOff val="46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Cost is $499.55</a:t>
          </a:r>
          <a:endParaRPr lang="en-US" sz="1600" kern="1200" dirty="0"/>
        </a:p>
      </dsp:txBody>
      <dsp:txXfrm>
        <a:off x="1756207" y="80081"/>
        <a:ext cx="1596180" cy="957708"/>
      </dsp:txXfrm>
    </dsp:sp>
    <dsp:sp modelId="{ADEA0851-2D05-427B-99AA-3FA60DDB0F26}">
      <dsp:nvSpPr>
        <dsp:cNvPr id="0" name=""/>
        <dsp:cNvSpPr/>
      </dsp:nvSpPr>
      <dsp:spPr>
        <a:xfrm>
          <a:off x="409" y="1197408"/>
          <a:ext cx="1596180" cy="957708"/>
        </a:xfrm>
        <a:prstGeom prst="rect">
          <a:avLst/>
        </a:prstGeom>
        <a:solidFill>
          <a:schemeClr val="accent3">
            <a:hueOff val="-6847100"/>
            <a:satOff val="58145"/>
            <a:lumOff val="92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Color is Grey</a:t>
          </a:r>
          <a:endParaRPr lang="en-US" sz="1600" kern="1200" dirty="0"/>
        </a:p>
      </dsp:txBody>
      <dsp:txXfrm>
        <a:off x="409" y="1197408"/>
        <a:ext cx="1596180" cy="957708"/>
      </dsp:txXfrm>
    </dsp:sp>
    <dsp:sp modelId="{CBAD4C0F-5309-4BF6-A124-91D8ACE44464}">
      <dsp:nvSpPr>
        <dsp:cNvPr id="0" name=""/>
        <dsp:cNvSpPr/>
      </dsp:nvSpPr>
      <dsp:spPr>
        <a:xfrm>
          <a:off x="1756207" y="1197408"/>
          <a:ext cx="1596180" cy="957708"/>
        </a:xfrm>
        <a:prstGeom prst="rect">
          <a:avLst/>
        </a:prstGeom>
        <a:solidFill>
          <a:schemeClr val="accent3">
            <a:hueOff val="-10270650"/>
            <a:satOff val="87217"/>
            <a:lumOff val="1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Name is "Zak"</a:t>
          </a:r>
          <a:endParaRPr lang="en-US" sz="1600" kern="1200" dirty="0"/>
        </a:p>
      </dsp:txBody>
      <dsp:txXfrm>
        <a:off x="1756207" y="1197408"/>
        <a:ext cx="1596180" cy="95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61CF-3C76-4282-819D-05A9BE41327F}">
      <dsp:nvSpPr>
        <dsp:cNvPr id="0" name=""/>
        <dsp:cNvSpPr/>
      </dsp:nvSpPr>
      <dsp:spPr>
        <a:xfrm>
          <a:off x="0" y="311463"/>
          <a:ext cx="1563120" cy="9378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Zak browsed to "ESPN"</a:t>
          </a:r>
          <a:endParaRPr lang="en-US" sz="1200" kern="1200" dirty="0"/>
        </a:p>
      </dsp:txBody>
      <dsp:txXfrm>
        <a:off x="0" y="311463"/>
        <a:ext cx="1563120" cy="937872"/>
      </dsp:txXfrm>
    </dsp:sp>
    <dsp:sp modelId="{A3EC959C-CBD3-4FEA-93E3-F9A8FE82C557}">
      <dsp:nvSpPr>
        <dsp:cNvPr id="0" name=""/>
        <dsp:cNvSpPr/>
      </dsp:nvSpPr>
      <dsp:spPr>
        <a:xfrm>
          <a:off x="1719432" y="311463"/>
          <a:ext cx="1563120" cy="937872"/>
        </a:xfrm>
        <a:prstGeom prst="rect">
          <a:avLst/>
        </a:prstGeom>
        <a:solidFill>
          <a:schemeClr val="accent3">
            <a:hueOff val="-2567663"/>
            <a:satOff val="21804"/>
            <a:lumOff val="34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Zak session lasted 24:32</a:t>
          </a:r>
          <a:endParaRPr lang="en-US" sz="1200" kern="1200" dirty="0"/>
        </a:p>
      </dsp:txBody>
      <dsp:txXfrm>
        <a:off x="1719432" y="311463"/>
        <a:ext cx="1563120" cy="937872"/>
      </dsp:txXfrm>
    </dsp:sp>
    <dsp:sp modelId="{CD78AD66-D290-41E9-85D1-F4AEE870DCDE}">
      <dsp:nvSpPr>
        <dsp:cNvPr id="0" name=""/>
        <dsp:cNvSpPr/>
      </dsp:nvSpPr>
      <dsp:spPr>
        <a:xfrm>
          <a:off x="3438865" y="311463"/>
          <a:ext cx="1563120" cy="937872"/>
        </a:xfrm>
        <a:prstGeom prst="rect">
          <a:avLst/>
        </a:prstGeom>
        <a:solidFill>
          <a:schemeClr val="accent3">
            <a:hueOff val="-5135325"/>
            <a:satOff val="43608"/>
            <a:lumOff val="6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Zak clicked the ad at 16:30:23</a:t>
          </a:r>
          <a:endParaRPr lang="en-US" sz="1200" kern="1200" dirty="0"/>
        </a:p>
      </dsp:txBody>
      <dsp:txXfrm>
        <a:off x="3438865" y="311463"/>
        <a:ext cx="1563120" cy="937872"/>
      </dsp:txXfrm>
    </dsp:sp>
    <dsp:sp modelId="{911B70A3-953B-460B-9D52-4CA93D0D0492}">
      <dsp:nvSpPr>
        <dsp:cNvPr id="0" name=""/>
        <dsp:cNvSpPr/>
      </dsp:nvSpPr>
      <dsp:spPr>
        <a:xfrm>
          <a:off x="859716" y="1405647"/>
          <a:ext cx="1563120" cy="937872"/>
        </a:xfrm>
        <a:prstGeom prst="rect">
          <a:avLst/>
        </a:prstGeom>
        <a:solidFill>
          <a:schemeClr val="accent3">
            <a:hueOff val="-7702988"/>
            <a:satOff val="65413"/>
            <a:lumOff val="104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Zak clicks on soccer link on average of 6 times a day</a:t>
          </a:r>
          <a:endParaRPr lang="en-US" sz="1200" kern="1200" dirty="0"/>
        </a:p>
      </dsp:txBody>
      <dsp:txXfrm>
        <a:off x="859716" y="1405647"/>
        <a:ext cx="1563120" cy="937872"/>
      </dsp:txXfrm>
    </dsp:sp>
    <dsp:sp modelId="{ED8B054A-BE8F-4FA6-B404-7DFCEC112C39}">
      <dsp:nvSpPr>
        <dsp:cNvPr id="0" name=""/>
        <dsp:cNvSpPr/>
      </dsp:nvSpPr>
      <dsp:spPr>
        <a:xfrm>
          <a:off x="2579149" y="1405647"/>
          <a:ext cx="1563120" cy="937872"/>
        </a:xfrm>
        <a:prstGeom prst="rect">
          <a:avLst/>
        </a:prstGeom>
        <a:solidFill>
          <a:schemeClr val="accent3">
            <a:hueOff val="-10270650"/>
            <a:satOff val="87217"/>
            <a:lumOff val="1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Zak stays on a page 1 minute longer when a video is on the page</a:t>
          </a:r>
          <a:endParaRPr lang="en-US" sz="1200" kern="1200" dirty="0"/>
        </a:p>
      </dsp:txBody>
      <dsp:txXfrm>
        <a:off x="2579149" y="1405647"/>
        <a:ext cx="1563120" cy="937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799"/>
            <a:ext cx="11502854" cy="473934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is a fact or statistic which can be operated on to derive meaningful information. It is a raw fact.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Data </a:t>
            </a:r>
            <a:r>
              <a:rPr lang="en-US" sz="1600" dirty="0">
                <a:solidFill>
                  <a:schemeClr val="tx1"/>
                </a:solidFill>
              </a:rPr>
              <a:t>exists everywhere. </a:t>
            </a:r>
            <a:r>
              <a:rPr lang="en-US" sz="1600" dirty="0">
                <a:solidFill>
                  <a:schemeClr val="tx1"/>
                </a:solidFill>
              </a:rPr>
              <a:t>But without some means to store it, we can't process it in order to derive meaningful conclusions.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6058653"/>
              </p:ext>
            </p:extLst>
          </p:nvPr>
        </p:nvGraphicFramePr>
        <p:xfrm>
          <a:off x="3673938" y="2450102"/>
          <a:ext cx="3352797" cy="2235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 Brace 7"/>
          <p:cNvSpPr/>
          <p:nvPr/>
        </p:nvSpPr>
        <p:spPr>
          <a:xfrm>
            <a:off x="3238509" y="2519093"/>
            <a:ext cx="199883" cy="2097216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3240" y="3383035"/>
            <a:ext cx="14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799"/>
            <a:ext cx="10046890" cy="473934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 is important because every decision made within an organization is based on data.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When assigning resources to a website, ESPN for example, needs to know the browsing habits of their visitors.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"Do we need to bolster our video production staff? Let's analyze the data!"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is data important?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78532090"/>
              </p:ext>
            </p:extLst>
          </p:nvPr>
        </p:nvGraphicFramePr>
        <p:xfrm>
          <a:off x="4359728" y="3807845"/>
          <a:ext cx="5001986" cy="265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Left Brace 8"/>
          <p:cNvSpPr/>
          <p:nvPr/>
        </p:nvSpPr>
        <p:spPr>
          <a:xfrm>
            <a:off x="3914391" y="4108550"/>
            <a:ext cx="228600" cy="2053572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9071" y="495067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Advanced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799"/>
            <a:ext cx="10046890" cy="473934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 has become ubiquitous…it's everywhere.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All modern businesses drive decisions based primarily on data.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amount of data is increasing exponentially and we need a flexible, reliable, and secure way to organize it.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Additionally, solutions for accessing and analyzing that data in an easy and flexible way are required.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This is where databases and Python come in to play!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is everywhere…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251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Museo Slab 500</vt:lpstr>
      <vt:lpstr>Wingdings</vt:lpstr>
      <vt:lpstr>Master light</vt:lpstr>
      <vt:lpstr>Master dark</vt:lpstr>
      <vt:lpstr>The Importance of Data</vt:lpstr>
      <vt:lpstr>The Importance of Data</vt:lpstr>
      <vt:lpstr>The Importance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253</cp:revision>
  <dcterms:created xsi:type="dcterms:W3CDTF">2011-04-02T17:19:46Z</dcterms:created>
  <dcterms:modified xsi:type="dcterms:W3CDTF">2018-06-29T16:38:08Z</dcterms:modified>
</cp:coreProperties>
</file>