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356" r:id="rId3"/>
    <p:sldId id="374" r:id="rId4"/>
    <p:sldId id="375" r:id="rId5"/>
    <p:sldId id="376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77262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22398" cy="467995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Python was </a:t>
            </a:r>
            <a:r>
              <a:rPr lang="en-US" sz="1600" dirty="0">
                <a:solidFill>
                  <a:schemeClr val="tx1"/>
                </a:solidFill>
              </a:rPr>
              <a:t>developed in the 1990s by </a:t>
            </a:r>
            <a:r>
              <a:rPr lang="en-US" sz="1600" dirty="0">
                <a:solidFill>
                  <a:schemeClr val="tx1"/>
                </a:solidFill>
              </a:rPr>
              <a:t>Guido van </a:t>
            </a:r>
            <a:r>
              <a:rPr lang="en-US" sz="1600" dirty="0">
                <a:solidFill>
                  <a:schemeClr val="tx1"/>
                </a:solidFill>
              </a:rPr>
              <a:t>Rossum of the Netherlands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His vision was for the language to be simple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intuitive and as </a:t>
            </a:r>
            <a:r>
              <a:rPr lang="en-US" sz="1600" dirty="0">
                <a:solidFill>
                  <a:schemeClr val="tx1"/>
                </a:solidFill>
              </a:rPr>
              <a:t>powerful as </a:t>
            </a:r>
            <a:r>
              <a:rPr lang="en-US" sz="1600" dirty="0">
                <a:solidFill>
                  <a:schemeClr val="tx1"/>
                </a:solidFill>
              </a:rPr>
              <a:t>other traditional general-purpose programming languages.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Named </a:t>
            </a:r>
            <a:r>
              <a:rPr lang="en-US" sz="1600" dirty="0">
                <a:solidFill>
                  <a:schemeClr val="tx1"/>
                </a:solidFill>
              </a:rPr>
              <a:t>the language Python because he was a </a:t>
            </a:r>
            <a:r>
              <a:rPr lang="en-US" sz="1600" dirty="0">
                <a:solidFill>
                  <a:schemeClr val="tx1"/>
                </a:solidFill>
              </a:rPr>
              <a:t>fan </a:t>
            </a:r>
            <a:r>
              <a:rPr lang="en-US" sz="1600" dirty="0">
                <a:solidFill>
                  <a:schemeClr val="tx1"/>
                </a:solidFill>
              </a:rPr>
              <a:t>of “Monty </a:t>
            </a:r>
            <a:r>
              <a:rPr lang="en-US" sz="1600" dirty="0">
                <a:solidFill>
                  <a:schemeClr val="tx1"/>
                </a:solidFill>
              </a:rPr>
              <a:t>Python’s Flying Circus."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Worked for Google from 2005-2012 where he focused primarily on developing the Python language. 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Began working for Dropbox in 2013 where he continues </a:t>
            </a:r>
            <a:r>
              <a:rPr lang="en-US" sz="1600" dirty="0">
                <a:solidFill>
                  <a:schemeClr val="tx1"/>
                </a:solidFill>
              </a:rPr>
              <a:t>to be involved in the development of </a:t>
            </a:r>
            <a:r>
              <a:rPr lang="en-US" sz="1600" dirty="0">
                <a:solidFill>
                  <a:schemeClr val="tx1"/>
                </a:solidFill>
              </a:rPr>
              <a:t>Python.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63219" cy="467995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Python has a simple syntax that’s easier to read and use than most other languages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Python </a:t>
            </a:r>
            <a:r>
              <a:rPr lang="en-US" sz="1600" dirty="0">
                <a:solidFill>
                  <a:schemeClr val="tx1"/>
                </a:solidFill>
              </a:rPr>
              <a:t>has most of the features of traditional programming languages. As a </a:t>
            </a:r>
            <a:r>
              <a:rPr lang="en-US" sz="1600" dirty="0">
                <a:solidFill>
                  <a:schemeClr val="tx1"/>
                </a:solidFill>
              </a:rPr>
              <a:t>result, you </a:t>
            </a:r>
            <a:r>
              <a:rPr lang="en-US" sz="1600" dirty="0">
                <a:solidFill>
                  <a:schemeClr val="tx1"/>
                </a:solidFill>
              </a:rPr>
              <a:t>can use Python to learn the concepts and skills that apply to </a:t>
            </a:r>
            <a:r>
              <a:rPr lang="en-US" sz="1600" dirty="0">
                <a:solidFill>
                  <a:schemeClr val="tx1"/>
                </a:solidFill>
              </a:rPr>
              <a:t>other languages too.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Python </a:t>
            </a:r>
            <a:r>
              <a:rPr lang="en-US" sz="1600" dirty="0">
                <a:solidFill>
                  <a:schemeClr val="tx1"/>
                </a:solidFill>
              </a:rPr>
              <a:t>supports the development of a wide range of programs, including </a:t>
            </a:r>
            <a:r>
              <a:rPr lang="en-US" sz="1600" dirty="0">
                <a:solidFill>
                  <a:schemeClr val="tx1"/>
                </a:solidFill>
              </a:rPr>
              <a:t>games, web </a:t>
            </a:r>
            <a:r>
              <a:rPr lang="en-US" sz="1600" dirty="0">
                <a:solidFill>
                  <a:schemeClr val="tx1"/>
                </a:solidFill>
              </a:rPr>
              <a:t>applications, and </a:t>
            </a:r>
            <a:r>
              <a:rPr lang="en-US" sz="1600" dirty="0">
                <a:solidFill>
                  <a:schemeClr val="tx1"/>
                </a:solidFill>
              </a:rPr>
              <a:t>system </a:t>
            </a:r>
            <a:r>
              <a:rPr lang="en-US" sz="1600" dirty="0">
                <a:solidFill>
                  <a:schemeClr val="tx1"/>
                </a:solidFill>
              </a:rPr>
              <a:t>administration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Python </a:t>
            </a:r>
            <a:r>
              <a:rPr lang="en-US" sz="1600" dirty="0">
                <a:solidFill>
                  <a:schemeClr val="tx1"/>
                </a:solidFill>
              </a:rPr>
              <a:t>is used by many successful companies, including Google, IBM, Disney, </a:t>
            </a:r>
            <a:r>
              <a:rPr lang="en-US" sz="1600" dirty="0">
                <a:solidFill>
                  <a:schemeClr val="tx1"/>
                </a:solidFill>
              </a:rPr>
              <a:t>EA Games, Dropbox, and more.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Python </a:t>
            </a:r>
            <a:r>
              <a:rPr lang="en-US" sz="1600" dirty="0">
                <a:solidFill>
                  <a:schemeClr val="tx1"/>
                </a:solidFill>
              </a:rPr>
              <a:t>is open source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63219" cy="467995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Python is considered a general-purpose programming language. Others popular general-purpose programming languages that you might be familiar with include: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BASIC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C++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C#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COBOL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Java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Objective-C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Perl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Ruby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Swift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63219" cy="467995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Python Release Timeline (only major releases shown)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00985"/>
              </p:ext>
            </p:extLst>
          </p:nvPr>
        </p:nvGraphicFramePr>
        <p:xfrm>
          <a:off x="438806" y="2327729"/>
          <a:ext cx="82976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3">
                  <a:extLst>
                    <a:ext uri="{9D8B030D-6E8A-4147-A177-3AD203B41FA5}">
                      <a16:colId xmlns:a16="http://schemas.microsoft.com/office/drawing/2014/main" val="3262879301"/>
                    </a:ext>
                  </a:extLst>
                </a:gridCol>
                <a:gridCol w="1347107">
                  <a:extLst>
                    <a:ext uri="{9D8B030D-6E8A-4147-A177-3AD203B41FA5}">
                      <a16:colId xmlns:a16="http://schemas.microsoft.com/office/drawing/2014/main" val="240416245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886938863"/>
                    </a:ext>
                  </a:extLst>
                </a:gridCol>
                <a:gridCol w="4523013">
                  <a:extLst>
                    <a:ext uri="{9D8B030D-6E8A-4147-A177-3AD203B41FA5}">
                      <a16:colId xmlns:a16="http://schemas.microsoft.com/office/drawing/2014/main" val="268354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0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January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release of Python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4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release of Python 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99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redesign of Python that isn’t backward compatible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54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release of Python 2 with support until 2020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85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 version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9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</a:t>
                      </a:r>
                      <a:r>
                        <a:rPr lang="en-US" sz="1400" smtClean="0"/>
                        <a:t>the horizon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15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8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304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Museo Slab 500</vt:lpstr>
      <vt:lpstr>Wingdings</vt:lpstr>
      <vt:lpstr>Master light</vt:lpstr>
      <vt:lpstr>Master dark</vt:lpstr>
      <vt:lpstr>Introduction to Python</vt:lpstr>
      <vt:lpstr>Introduction to Python</vt:lpstr>
      <vt:lpstr>Introduction to Python</vt:lpstr>
      <vt:lpstr>Introduction to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228</cp:revision>
  <dcterms:created xsi:type="dcterms:W3CDTF">2011-04-02T17:19:46Z</dcterms:created>
  <dcterms:modified xsi:type="dcterms:W3CDTF">2018-06-29T16:45:14Z</dcterms:modified>
</cp:coreProperties>
</file>