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6"/>
  </p:notesMasterIdLst>
  <p:handoutMasterIdLst>
    <p:handoutMasterId r:id="rId7"/>
  </p:handoutMasterIdLst>
  <p:sldIdLst>
    <p:sldId id="356" r:id="rId3"/>
    <p:sldId id="357" r:id="rId4"/>
    <p:sldId id="358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CCCC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77262" autoAdjust="0"/>
  </p:normalViewPr>
  <p:slideViewPr>
    <p:cSldViewPr snapToGrid="0">
      <p:cViewPr varScale="1">
        <p:scale>
          <a:sx n="117" d="100"/>
          <a:sy n="117" d="100"/>
        </p:scale>
        <p:origin x="18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29-6-2018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qlitestudio.pl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9687661" cy="720080"/>
          </a:xfrm>
        </p:spPr>
        <p:txBody>
          <a:bodyPr/>
          <a:lstStyle/>
          <a:p>
            <a:r>
              <a:rPr lang="en-US" dirty="0"/>
              <a:t>SQLite and SQLite Studio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800"/>
            <a:ext cx="11519183" cy="4698521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</a:rPr>
              <a:t>SQLite is an in-process library that implements a self-contained, </a:t>
            </a:r>
            <a:r>
              <a:rPr lang="en-US" altLang="en-US" sz="1600" dirty="0" err="1">
                <a:solidFill>
                  <a:schemeClr val="tx1"/>
                </a:solidFill>
              </a:rPr>
              <a:t>serverless</a:t>
            </a:r>
            <a:r>
              <a:rPr lang="en-US" altLang="en-US" sz="1600" dirty="0">
                <a:solidFill>
                  <a:schemeClr val="tx1"/>
                </a:solidFill>
              </a:rPr>
              <a:t>, zero-configuration, transactional SQL database engine. 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alt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</a:rPr>
              <a:t>The </a:t>
            </a:r>
            <a:r>
              <a:rPr lang="en-US" altLang="en-US" sz="1600" dirty="0">
                <a:solidFill>
                  <a:schemeClr val="tx1"/>
                </a:solidFill>
              </a:rPr>
              <a:t>code for SQLite is in the public domain and is thus free for use for any purpose, commercial or private. 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alt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</a:rPr>
              <a:t>SQLite </a:t>
            </a:r>
            <a:r>
              <a:rPr lang="en-US" altLang="en-US" sz="1600" dirty="0">
                <a:solidFill>
                  <a:schemeClr val="tx1"/>
                </a:solidFill>
              </a:rPr>
              <a:t>is the most widely deployed database in the </a:t>
            </a:r>
            <a:r>
              <a:rPr lang="en-US" altLang="en-US" sz="1600" dirty="0">
                <a:solidFill>
                  <a:schemeClr val="tx1"/>
                </a:solidFill>
              </a:rPr>
              <a:t>world </a:t>
            </a:r>
            <a:r>
              <a:rPr lang="en-US" altLang="en-US" sz="1600" dirty="0">
                <a:solidFill>
                  <a:schemeClr val="tx1"/>
                </a:solidFill>
              </a:rPr>
              <a:t>including several high-profile </a:t>
            </a:r>
            <a:r>
              <a:rPr lang="en-US" altLang="en-US" sz="1600" dirty="0">
                <a:solidFill>
                  <a:schemeClr val="tx1"/>
                </a:solidFill>
              </a:rPr>
              <a:t>projects (outlined next).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alt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</a:rPr>
              <a:t>SQLite is installed automatically when you install Python.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alt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</a:rPr>
              <a:t>More information on SQLite can be found by visiting: </a:t>
            </a:r>
            <a:r>
              <a:rPr lang="en-US" altLang="en-US" sz="1600" dirty="0">
                <a:solidFill>
                  <a:schemeClr val="tx1"/>
                </a:solidFill>
                <a:hlinkClick r:id="rId2"/>
              </a:rPr>
              <a:t>www.sqlite.org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altLang="en-US" sz="1600" b="1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 to SQLite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9687661" cy="720080"/>
          </a:xfrm>
        </p:spPr>
        <p:txBody>
          <a:bodyPr/>
          <a:lstStyle/>
          <a:p>
            <a:r>
              <a:rPr lang="en-US" dirty="0"/>
              <a:t>SQLite and SQLite Studio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9973412" cy="5090407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</a:rPr>
              <a:t>Adobe 	Used by Photoshop </a:t>
            </a:r>
            <a:r>
              <a:rPr lang="en-US" altLang="en-US" sz="1600" dirty="0" err="1">
                <a:solidFill>
                  <a:schemeClr val="tx1"/>
                </a:solidFill>
              </a:rPr>
              <a:t>Lightroom</a:t>
            </a:r>
            <a:r>
              <a:rPr lang="en-US" altLang="en-US" sz="1600" dirty="0">
                <a:solidFill>
                  <a:schemeClr val="tx1"/>
                </a:solidFill>
              </a:rPr>
              <a:t>, AIR, and Acrobat Reader.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</a:rPr>
              <a:t>Airbus 	Flight software for all Airbus A350 XWB aircraft rely on SQLite.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</a:rPr>
              <a:t>Apple 	Used by native apps running Mac OS-X, iOS devices, and iTunes.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</a:rPr>
              <a:t>Dropbox 	Used as the primary data store on the client-side and iOS applications.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</a:rPr>
              <a:t>Facebook 	Used as the primary database engine for its </a:t>
            </a:r>
            <a:r>
              <a:rPr lang="en-US" altLang="en-US" sz="1600" dirty="0" err="1">
                <a:solidFill>
                  <a:schemeClr val="tx1"/>
                </a:solidFill>
              </a:rPr>
              <a:t>osquery</a:t>
            </a:r>
            <a:r>
              <a:rPr lang="en-US" altLang="en-US" sz="1600" dirty="0">
                <a:solidFill>
                  <a:schemeClr val="tx1"/>
                </a:solidFill>
              </a:rPr>
              <a:t> product.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</a:rPr>
              <a:t>Firefox 	The primary meta-data storage format for web browser.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</a:rPr>
              <a:t>Google 	Used in the Android OS and Chrome browser.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</a:rPr>
              <a:t>Intuit 	Used in QuickBooks and TurboTax products.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</a:rPr>
              <a:t>McAfee	Used in its antivirus programs.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</a:rPr>
              <a:t>Microsoft 	A core component of Windows 10 operating system and other products.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</a:rPr>
              <a:t>PHP		All current PHP installations come with SQLite.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</a:rPr>
              <a:t>Python 	All Python installations come with SQLite.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High profile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0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9687661" cy="720080"/>
          </a:xfrm>
        </p:spPr>
        <p:txBody>
          <a:bodyPr/>
          <a:lstStyle/>
          <a:p>
            <a:r>
              <a:rPr lang="en-US" dirty="0" smtClean="0"/>
              <a:t>SQLite and SQLite Studio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9973412" cy="5090407"/>
          </a:xfrm>
        </p:spPr>
        <p:txBody>
          <a:bodyPr>
            <a:no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SQLite Studio </a:t>
            </a:r>
            <a:r>
              <a:rPr lang="en-US" altLang="en-US" sz="1600" dirty="0">
                <a:solidFill>
                  <a:schemeClr val="tx1"/>
                </a:solidFill>
              </a:rPr>
              <a:t>is a SQLite database manager with the following features</a:t>
            </a:r>
            <a:r>
              <a:rPr lang="en-US" altLang="en-US" sz="1600" dirty="0">
                <a:solidFill>
                  <a:schemeClr val="tx1"/>
                </a:solidFill>
              </a:rPr>
              <a:t>:</a:t>
            </a:r>
          </a:p>
          <a:p>
            <a:endParaRPr lang="en-US" alt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</a:rPr>
              <a:t>It's portable, no </a:t>
            </a:r>
            <a:r>
              <a:rPr lang="en-US" altLang="en-US" sz="1600" dirty="0">
                <a:solidFill>
                  <a:schemeClr val="tx1"/>
                </a:solidFill>
              </a:rPr>
              <a:t>need to install or uninstall. Just download, unpack and </a:t>
            </a:r>
            <a:r>
              <a:rPr lang="en-US" altLang="en-US" sz="1600" dirty="0">
                <a:solidFill>
                  <a:schemeClr val="tx1"/>
                </a:solidFill>
              </a:rPr>
              <a:t>run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</a:rPr>
              <a:t>Intuitive </a:t>
            </a:r>
            <a:r>
              <a:rPr lang="en-US" altLang="en-US" sz="1600" dirty="0">
                <a:solidFill>
                  <a:schemeClr val="tx1"/>
                </a:solidFill>
              </a:rPr>
              <a:t>interface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</a:rPr>
              <a:t>Powerful, yet light and </a:t>
            </a:r>
            <a:r>
              <a:rPr lang="en-US" altLang="en-US" sz="1600" dirty="0">
                <a:solidFill>
                  <a:schemeClr val="tx1"/>
                </a:solidFill>
              </a:rPr>
              <a:t>fast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</a:rPr>
              <a:t>All SQLite3 and SQLite2 features wrapped within </a:t>
            </a:r>
            <a:r>
              <a:rPr lang="en-US" altLang="en-US" sz="1600" dirty="0">
                <a:solidFill>
                  <a:schemeClr val="tx1"/>
                </a:solidFill>
              </a:rPr>
              <a:t>a simple GUI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</a:rPr>
              <a:t>It's cross-platform. It'll run </a:t>
            </a:r>
            <a:r>
              <a:rPr lang="en-US" altLang="en-US" sz="1600" dirty="0">
                <a:solidFill>
                  <a:schemeClr val="tx1"/>
                </a:solidFill>
              </a:rPr>
              <a:t>on </a:t>
            </a:r>
            <a:r>
              <a:rPr lang="en-US" altLang="en-US" sz="1600" dirty="0">
                <a:solidFill>
                  <a:schemeClr val="tx1"/>
                </a:solidFill>
              </a:rPr>
              <a:t>Windows, </a:t>
            </a:r>
            <a:r>
              <a:rPr lang="en-US" altLang="en-US" sz="1600" dirty="0">
                <a:solidFill>
                  <a:schemeClr val="tx1"/>
                </a:solidFill>
              </a:rPr>
              <a:t>Linux, </a:t>
            </a:r>
            <a:r>
              <a:rPr lang="en-US" altLang="en-US" sz="1600" dirty="0">
                <a:solidFill>
                  <a:schemeClr val="tx1"/>
                </a:solidFill>
              </a:rPr>
              <a:t>Mac OSX, </a:t>
            </a:r>
            <a:r>
              <a:rPr lang="en-US" altLang="en-US" sz="1600" dirty="0">
                <a:solidFill>
                  <a:schemeClr val="tx1"/>
                </a:solidFill>
              </a:rPr>
              <a:t>and </a:t>
            </a:r>
            <a:r>
              <a:rPr lang="en-US" altLang="en-US" sz="1600" dirty="0">
                <a:solidFill>
                  <a:schemeClr val="tx1"/>
                </a:solidFill>
              </a:rPr>
              <a:t>Unix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</a:rPr>
              <a:t>Can export to </a:t>
            </a:r>
            <a:r>
              <a:rPr lang="en-US" altLang="en-US" sz="1600" dirty="0">
                <a:solidFill>
                  <a:schemeClr val="tx1"/>
                </a:solidFill>
              </a:rPr>
              <a:t>various formats (SQL statements, CSV, HTML, XML, PDF, JSON</a:t>
            </a:r>
            <a:r>
              <a:rPr lang="en-US" altLang="en-US" sz="1600" dirty="0">
                <a:solidFill>
                  <a:schemeClr val="tx1"/>
                </a:solidFill>
              </a:rPr>
              <a:t>)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</a:rPr>
              <a:t>Can import </a:t>
            </a:r>
            <a:r>
              <a:rPr lang="en-US" altLang="en-US" sz="1600" dirty="0">
                <a:solidFill>
                  <a:schemeClr val="tx1"/>
                </a:solidFill>
              </a:rPr>
              <a:t>data from various formats (CSV, custom text files </a:t>
            </a:r>
            <a:r>
              <a:rPr lang="en-US" altLang="en-US" sz="1600" dirty="0">
                <a:solidFill>
                  <a:schemeClr val="tx1"/>
                </a:solidFill>
              </a:rPr>
              <a:t>via regular expressions)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</a:rPr>
              <a:t>Open source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</a:rPr>
              <a:t>Can be downloaded for free </a:t>
            </a:r>
            <a:r>
              <a:rPr lang="en-US" altLang="en-US" sz="1600" dirty="0">
                <a:solidFill>
                  <a:schemeClr val="tx1"/>
                </a:solidFill>
              </a:rPr>
              <a:t>at </a:t>
            </a:r>
            <a:r>
              <a:rPr lang="en-US" altLang="en-US" sz="16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en-US" sz="1600" dirty="0">
                <a:solidFill>
                  <a:schemeClr val="tx1"/>
                </a:solidFill>
                <a:hlinkClick r:id="rId2"/>
              </a:rPr>
              <a:t>sqlitestudio.pl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 to SQLite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5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210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Museo Slab 500</vt:lpstr>
      <vt:lpstr>Wingdings</vt:lpstr>
      <vt:lpstr>Master light</vt:lpstr>
      <vt:lpstr>Master dark</vt:lpstr>
      <vt:lpstr>SQLite and SQLite Studio</vt:lpstr>
      <vt:lpstr>SQLite and SQLite Studio</vt:lpstr>
      <vt:lpstr>SQLite and SQLite Studio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266</cp:revision>
  <dcterms:created xsi:type="dcterms:W3CDTF">2011-04-02T17:19:46Z</dcterms:created>
  <dcterms:modified xsi:type="dcterms:W3CDTF">2018-06-29T17:36:18Z</dcterms:modified>
</cp:coreProperties>
</file>