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12"/>
  </p:notesMasterIdLst>
  <p:handoutMasterIdLst>
    <p:handoutMasterId r:id="rId13"/>
  </p:handoutMasterIdLst>
  <p:sldIdLst>
    <p:sldId id="356" r:id="rId3"/>
    <p:sldId id="359" r:id="rId4"/>
    <p:sldId id="357" r:id="rId5"/>
    <p:sldId id="358" r:id="rId6"/>
    <p:sldId id="360" r:id="rId7"/>
    <p:sldId id="361" r:id="rId8"/>
    <p:sldId id="362" r:id="rId9"/>
    <p:sldId id="363" r:id="rId10"/>
    <p:sldId id="364" r:id="rId11"/>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00"/>
    <a:srgbClr val="CCCCCC"/>
    <a:srgbClr val="000000"/>
    <a:srgbClr val="CC6600"/>
    <a:srgbClr val="F1F3EE"/>
    <a:srgbClr val="D6993C"/>
    <a:srgbClr val="FAD646"/>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458" autoAdjust="0"/>
    <p:restoredTop sz="77262" autoAdjust="0"/>
  </p:normalViewPr>
  <p:slideViewPr>
    <p:cSldViewPr snapToGrid="0">
      <p:cViewPr varScale="1">
        <p:scale>
          <a:sx n="117" d="100"/>
          <a:sy n="117" d="100"/>
        </p:scale>
        <p:origin x="186" y="10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83" d="100"/>
          <a:sy n="83" d="100"/>
        </p:scale>
        <p:origin x="-310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4B40DF5-17F0-43C5-A7AE-65A758E8AB63}" type="datetimeFigureOut">
              <a:rPr lang="nl-NL" smtClean="0"/>
              <a:pPr/>
              <a:t>29-6-2018</a:t>
            </a:fld>
            <a:endParaRPr lang="nl-NL"/>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0C94D4C-D47E-458F-A0C3-FA2F62645E08}" type="slidenum">
              <a:rPr lang="nl-NL" smtClean="0"/>
              <a:pPr/>
              <a:t>‹#›</a:t>
            </a:fld>
            <a:endParaRPr lang="nl-NL"/>
          </a:p>
        </p:txBody>
      </p:sp>
    </p:spTree>
    <p:extLst>
      <p:ext uri="{BB962C8B-B14F-4D97-AF65-F5344CB8AC3E}">
        <p14:creationId xmlns:p14="http://schemas.microsoft.com/office/powerpoint/2010/main" val="10726585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3D6BD4-2A44-460F-8349-CDAFC499EC45}" type="datetimeFigureOut">
              <a:rPr lang="en-US" smtClean="0"/>
              <a:t>6/29/2018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2A1873-0A52-4A4E-BA28-80AFF6A8486D}" type="slidenum">
              <a:rPr lang="en-US" smtClean="0"/>
              <a:t>‹#›</a:t>
            </a:fld>
            <a:endParaRPr lang="en-US"/>
          </a:p>
        </p:txBody>
      </p:sp>
    </p:spTree>
    <p:extLst>
      <p:ext uri="{BB962C8B-B14F-4D97-AF65-F5344CB8AC3E}">
        <p14:creationId xmlns:p14="http://schemas.microsoft.com/office/powerpoint/2010/main" val="3354761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light">
    <p:spTree>
      <p:nvGrpSpPr>
        <p:cNvPr id="1" name=""/>
        <p:cNvGrpSpPr/>
        <p:nvPr/>
      </p:nvGrpSpPr>
      <p:grpSpPr>
        <a:xfrm>
          <a:off x="0" y="0"/>
          <a:ext cx="0" cy="0"/>
          <a:chOff x="0" y="0"/>
          <a:chExt cx="0" cy="0"/>
        </a:xfrm>
      </p:grpSpPr>
      <p:sp>
        <p:nvSpPr>
          <p:cNvPr id="6" name="Text Placeholder 5"/>
          <p:cNvSpPr>
            <a:spLocks noGrp="1"/>
          </p:cNvSpPr>
          <p:nvPr>
            <p:ph type="body" sz="quarter" idx="11" hasCustomPrompt="1"/>
          </p:nvPr>
        </p:nvSpPr>
        <p:spPr>
          <a:xfrm>
            <a:off x="335360" y="908720"/>
            <a:ext cx="10754784" cy="360040"/>
          </a:xfrm>
        </p:spPr>
        <p:txBody>
          <a:bodyPr anchor="t">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
        <p:nvSpPr>
          <p:cNvPr id="7" name="Title 6"/>
          <p:cNvSpPr>
            <a:spLocks noGrp="1"/>
          </p:cNvSpPr>
          <p:nvPr>
            <p:ph type="title" hasCustomPrompt="1"/>
          </p:nvPr>
        </p:nvSpPr>
        <p:spPr/>
        <p:txBody>
          <a:bodyPr/>
          <a:lstStyle>
            <a:lvl1pPr>
              <a:defRPr baseline="0"/>
            </a:lvl1pPr>
          </a:lstStyle>
          <a:p>
            <a:r>
              <a:rPr lang="en-US" smtClean="0"/>
              <a:t>Master title</a:t>
            </a:r>
            <a:endParaRPr lang="nl-NL"/>
          </a:p>
        </p:txBody>
      </p:sp>
      <p:sp>
        <p:nvSpPr>
          <p:cNvPr id="11" name="Text Placeholder 10"/>
          <p:cNvSpPr>
            <a:spLocks noGrp="1"/>
          </p:cNvSpPr>
          <p:nvPr>
            <p:ph type="body" sz="quarter" idx="12"/>
          </p:nvPr>
        </p:nvSpPr>
        <p:spPr/>
        <p:txBody>
          <a:bodyPr/>
          <a:lstStyle>
            <a:lvl1pPr>
              <a:defRPr>
                <a:solidFill>
                  <a:schemeClr val="tx2"/>
                </a:soli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4" name="Picture Placeholder 3"/>
          <p:cNvSpPr>
            <a:spLocks noGrp="1"/>
          </p:cNvSpPr>
          <p:nvPr>
            <p:ph type="pic" sz="quarter" idx="10"/>
          </p:nvPr>
        </p:nvSpPr>
        <p:spPr>
          <a:xfrm>
            <a:off x="431371" y="1628801"/>
            <a:ext cx="2688299" cy="2160265"/>
          </a:xfrm>
          <a:effectLst>
            <a:outerShdw blurRad="50800" dist="38100" dir="5400000" algn="t" rotWithShape="0">
              <a:prstClr val="black">
                <a:alpha val="40000"/>
              </a:prstClr>
            </a:outerShdw>
          </a:effectLst>
        </p:spPr>
        <p:txBody>
          <a:bodyPr/>
          <a:lstStyle/>
          <a:p>
            <a:endParaRPr lang="nl-NL"/>
          </a:p>
        </p:txBody>
      </p:sp>
      <p:sp>
        <p:nvSpPr>
          <p:cNvPr id="5" name="Picture Placeholder 3"/>
          <p:cNvSpPr>
            <a:spLocks noGrp="1"/>
          </p:cNvSpPr>
          <p:nvPr>
            <p:ph type="pic" sz="quarter" idx="11"/>
          </p:nvPr>
        </p:nvSpPr>
        <p:spPr>
          <a:xfrm>
            <a:off x="4079776" y="1628800"/>
            <a:ext cx="2688299" cy="2160240"/>
          </a:xfrm>
          <a:effectLst>
            <a:outerShdw blurRad="50800" dist="38100" dir="5400000" algn="t" rotWithShape="0">
              <a:prstClr val="black">
                <a:alpha val="40000"/>
              </a:prstClr>
            </a:outerShdw>
          </a:effectLst>
        </p:spPr>
        <p:txBody>
          <a:bodyPr/>
          <a:lstStyle/>
          <a:p>
            <a:endParaRPr lang="nl-NL"/>
          </a:p>
        </p:txBody>
      </p:sp>
      <p:sp>
        <p:nvSpPr>
          <p:cNvPr id="6" name="Picture Placeholder 3"/>
          <p:cNvSpPr>
            <a:spLocks noGrp="1"/>
          </p:cNvSpPr>
          <p:nvPr>
            <p:ph type="pic" sz="quarter" idx="12"/>
          </p:nvPr>
        </p:nvSpPr>
        <p:spPr>
          <a:xfrm>
            <a:off x="7728181" y="1628800"/>
            <a:ext cx="2688299" cy="2160240"/>
          </a:xfrm>
          <a:effectLst>
            <a:outerShdw blurRad="50800" dist="38100" dir="5400000" algn="t" rotWithShape="0">
              <a:prstClr val="black">
                <a:alpha val="40000"/>
              </a:prstClr>
            </a:outerShdw>
          </a:effectLst>
        </p:spPr>
        <p:txBody>
          <a:bodyPr/>
          <a:lstStyle/>
          <a:p>
            <a:endParaRPr lang="nl-NL"/>
          </a:p>
        </p:txBody>
      </p:sp>
      <p:sp>
        <p:nvSpPr>
          <p:cNvPr id="18" name="Text Placeholder 17"/>
          <p:cNvSpPr>
            <a:spLocks noGrp="1"/>
          </p:cNvSpPr>
          <p:nvPr>
            <p:ph type="body" sz="quarter" idx="20"/>
          </p:nvPr>
        </p:nvSpPr>
        <p:spPr>
          <a:xfrm>
            <a:off x="334433" y="3933057"/>
            <a:ext cx="2977257" cy="23756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20" name="Text Placeholder 19"/>
          <p:cNvSpPr>
            <a:spLocks noGrp="1"/>
          </p:cNvSpPr>
          <p:nvPr>
            <p:ph type="body" sz="quarter" idx="21"/>
          </p:nvPr>
        </p:nvSpPr>
        <p:spPr>
          <a:xfrm>
            <a:off x="3983765" y="3933057"/>
            <a:ext cx="2976331" cy="23756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22" name="Text Placeholder 21"/>
          <p:cNvSpPr>
            <a:spLocks noGrp="1"/>
          </p:cNvSpPr>
          <p:nvPr>
            <p:ph type="body" sz="quarter" idx="22"/>
          </p:nvPr>
        </p:nvSpPr>
        <p:spPr>
          <a:xfrm>
            <a:off x="7632171" y="3933057"/>
            <a:ext cx="2976331" cy="23756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10" name="Text Placeholder 5"/>
          <p:cNvSpPr>
            <a:spLocks noGrp="1"/>
          </p:cNvSpPr>
          <p:nvPr>
            <p:ph type="body" sz="quarter" idx="23" hasCustomPrompt="1"/>
          </p:nvPr>
        </p:nvSpPr>
        <p:spPr>
          <a:xfrm>
            <a:off x="335360" y="908720"/>
            <a:ext cx="10754784" cy="360040"/>
          </a:xfrm>
        </p:spPr>
        <p:txBody>
          <a:bodyPr anchor="t">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2 columns">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lvl1pPr>
          </a:lstStyle>
          <a:p>
            <a:r>
              <a:rPr lang="en-US" smtClean="0"/>
              <a:t>Master title</a:t>
            </a:r>
            <a:endParaRPr lang="nl-NL"/>
          </a:p>
        </p:txBody>
      </p:sp>
      <p:sp>
        <p:nvSpPr>
          <p:cNvPr id="9" name="Text Placeholder 8"/>
          <p:cNvSpPr>
            <a:spLocks noGrp="1"/>
          </p:cNvSpPr>
          <p:nvPr>
            <p:ph type="body" sz="quarter" idx="13"/>
          </p:nvPr>
        </p:nvSpPr>
        <p:spPr>
          <a:xfrm>
            <a:off x="5903980" y="1628800"/>
            <a:ext cx="5185833" cy="4679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10" name="Text Placeholder 8"/>
          <p:cNvSpPr>
            <a:spLocks noGrp="1"/>
          </p:cNvSpPr>
          <p:nvPr>
            <p:ph type="body" sz="quarter" idx="14"/>
          </p:nvPr>
        </p:nvSpPr>
        <p:spPr>
          <a:xfrm>
            <a:off x="335361" y="1628800"/>
            <a:ext cx="5185833" cy="4679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8" name="Text Placeholder 5"/>
          <p:cNvSpPr>
            <a:spLocks noGrp="1"/>
          </p:cNvSpPr>
          <p:nvPr>
            <p:ph type="body" sz="quarter" idx="11" hasCustomPrompt="1"/>
          </p:nvPr>
        </p:nvSpPr>
        <p:spPr>
          <a:xfrm>
            <a:off x="335360" y="908720"/>
            <a:ext cx="10754784" cy="360040"/>
          </a:xfrm>
        </p:spPr>
        <p:txBody>
          <a:bodyPr>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tex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12" name="Text Placeholder 9"/>
          <p:cNvSpPr>
            <a:spLocks noGrp="1"/>
          </p:cNvSpPr>
          <p:nvPr>
            <p:ph type="body" sz="quarter" idx="11"/>
          </p:nvPr>
        </p:nvSpPr>
        <p:spPr>
          <a:xfrm>
            <a:off x="5423926" y="1628800"/>
            <a:ext cx="5664629" cy="4679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16" name="Picture Placeholder 15"/>
          <p:cNvSpPr>
            <a:spLocks noGrp="1"/>
          </p:cNvSpPr>
          <p:nvPr>
            <p:ph type="pic" sz="quarter" idx="12"/>
          </p:nvPr>
        </p:nvSpPr>
        <p:spPr>
          <a:xfrm>
            <a:off x="334434" y="1628775"/>
            <a:ext cx="4801460" cy="4679950"/>
          </a:xfrm>
          <a:effectLst>
            <a:outerShdw blurRad="50800" dist="38100" dir="5400000" algn="t" rotWithShape="0">
              <a:prstClr val="black">
                <a:alpha val="40000"/>
              </a:prstClr>
            </a:outerShdw>
          </a:effectLst>
        </p:spPr>
        <p:txBody>
          <a:bodyPr/>
          <a:lstStyle/>
          <a:p>
            <a:endParaRPr lang="nl-NL"/>
          </a:p>
        </p:txBody>
      </p:sp>
      <p:sp>
        <p:nvSpPr>
          <p:cNvPr id="6" name="Text Placeholder 5"/>
          <p:cNvSpPr>
            <a:spLocks noGrp="1"/>
          </p:cNvSpPr>
          <p:nvPr>
            <p:ph type="body" sz="quarter" idx="13" hasCustomPrompt="1"/>
          </p:nvPr>
        </p:nvSpPr>
        <p:spPr>
          <a:xfrm>
            <a:off x="335360" y="908720"/>
            <a:ext cx="10754784" cy="360040"/>
          </a:xfrm>
        </p:spPr>
        <p:txBody>
          <a:bodyPr>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elcome">
    <p:spTree>
      <p:nvGrpSpPr>
        <p:cNvPr id="1" name=""/>
        <p:cNvGrpSpPr/>
        <p:nvPr/>
      </p:nvGrpSpPr>
      <p:grpSpPr>
        <a:xfrm>
          <a:off x="0" y="0"/>
          <a:ext cx="0" cy="0"/>
          <a:chOff x="0" y="0"/>
          <a:chExt cx="0" cy="0"/>
        </a:xfrm>
      </p:grpSpPr>
      <p:sp>
        <p:nvSpPr>
          <p:cNvPr id="2" name="Title 1"/>
          <p:cNvSpPr>
            <a:spLocks noGrp="1"/>
          </p:cNvSpPr>
          <p:nvPr>
            <p:ph type="title"/>
          </p:nvPr>
        </p:nvSpPr>
        <p:spPr>
          <a:xfrm>
            <a:off x="2255574" y="1988840"/>
            <a:ext cx="4800533" cy="720080"/>
          </a:xfrm>
        </p:spPr>
        <p:txBody>
          <a:bodyPr/>
          <a:lstStyle>
            <a:lvl1pPr algn="l">
              <a:defRPr/>
            </a:lvl1pPr>
          </a:lstStyle>
          <a:p>
            <a:r>
              <a:rPr lang="en-US" smtClean="0"/>
              <a:t>Click to edit Master title style</a:t>
            </a:r>
            <a:endParaRPr lang="nl-NL"/>
          </a:p>
        </p:txBody>
      </p:sp>
      <p:sp>
        <p:nvSpPr>
          <p:cNvPr id="5" name="Text Placeholder 4"/>
          <p:cNvSpPr>
            <a:spLocks noGrp="1"/>
          </p:cNvSpPr>
          <p:nvPr>
            <p:ph type="body" sz="quarter" idx="10"/>
          </p:nvPr>
        </p:nvSpPr>
        <p:spPr>
          <a:xfrm>
            <a:off x="2255573" y="2924944"/>
            <a:ext cx="7874000" cy="3384550"/>
          </a:xfrm>
        </p:spPr>
        <p:txBody>
          <a:bodyPr/>
          <a:lstStyle>
            <a:lvl1pPr>
              <a:defRPr sz="3600" spc="-150">
                <a:solidFill>
                  <a:schemeClr val="tx2"/>
                </a:solidFill>
              </a:defRPr>
            </a:lvl1pPr>
            <a:lvl2pPr>
              <a:defRPr sz="21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cxnSp>
        <p:nvCxnSpPr>
          <p:cNvPr id="7" name="Straight Connector 6"/>
          <p:cNvCxnSpPr/>
          <p:nvPr userDrawn="1"/>
        </p:nvCxnSpPr>
        <p:spPr>
          <a:xfrm>
            <a:off x="335360" y="1052736"/>
            <a:ext cx="109452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dark">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nl-NL"/>
          </a:p>
        </p:txBody>
      </p:sp>
      <p:sp>
        <p:nvSpPr>
          <p:cNvPr id="8" name="Text Placeholder 7"/>
          <p:cNvSpPr>
            <a:spLocks noGrp="1"/>
          </p:cNvSpPr>
          <p:nvPr>
            <p:ph type="body" sz="quarter" idx="10"/>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ext Placeholder 5"/>
          <p:cNvSpPr>
            <a:spLocks noGrp="1"/>
          </p:cNvSpPr>
          <p:nvPr>
            <p:ph type="body" sz="quarter" idx="11" hasCustomPrompt="1"/>
          </p:nvPr>
        </p:nvSpPr>
        <p:spPr>
          <a:xfrm>
            <a:off x="335360" y="908720"/>
            <a:ext cx="10754784" cy="360040"/>
          </a:xfrm>
        </p:spPr>
        <p:txBody>
          <a:bodyPr anchor="t">
            <a:noAutofit/>
          </a:bodyPr>
          <a:lstStyle>
            <a:lvl1pPr>
              <a:defRPr sz="2100">
                <a:solidFill>
                  <a:schemeClr val="bg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le 6"/>
          <p:cNvSpPr txBox="1">
            <a:spLocks/>
          </p:cNvSpPr>
          <p:nvPr userDrawn="1"/>
        </p:nvSpPr>
        <p:spPr>
          <a:xfrm>
            <a:off x="6096000" y="6453336"/>
            <a:ext cx="5856651" cy="288032"/>
          </a:xfrm>
          <a:prstGeom prst="rect">
            <a:avLst/>
          </a:prstGeom>
        </p:spPr>
        <p:txBody>
          <a:bodyPr vert="horz" lIns="91440" tIns="45720" rIns="91440" bIns="45720" rtlCol="0" anchor="t">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dirty="0" smtClean="0">
                <a:ln>
                  <a:noFill/>
                </a:ln>
                <a:solidFill>
                  <a:schemeClr val="accent2"/>
                </a:solidFill>
                <a:effectLst/>
                <a:uLnTx/>
                <a:uFillTx/>
                <a:latin typeface="+mj-lt"/>
                <a:ea typeface="+mj-ea"/>
                <a:cs typeface="+mj-cs"/>
              </a:rPr>
              <a:t>Copyright © Zak Ruvalcaba</a:t>
            </a:r>
            <a:endParaRPr kumimoji="0" lang="nl-NL" sz="1200" b="0" i="0" u="none" strike="noStrike" kern="1200" cap="none" spc="0" normalizeH="0" baseline="0" noProof="0" dirty="0" smtClean="0">
              <a:ln>
                <a:noFill/>
              </a:ln>
              <a:solidFill>
                <a:schemeClr val="accent2"/>
              </a:solidFill>
              <a:effectLst/>
              <a:uLnTx/>
              <a:uFillTx/>
              <a:latin typeface="+mj-lt"/>
              <a:ea typeface="+mj-ea"/>
              <a:cs typeface="+mj-cs"/>
            </a:endParaRPr>
          </a:p>
        </p:txBody>
      </p:sp>
      <p:sp>
        <p:nvSpPr>
          <p:cNvPr id="6" name="Title Placeholder 5"/>
          <p:cNvSpPr>
            <a:spLocks noGrp="1"/>
          </p:cNvSpPr>
          <p:nvPr>
            <p:ph type="title"/>
          </p:nvPr>
        </p:nvSpPr>
        <p:spPr>
          <a:xfrm>
            <a:off x="335360" y="188640"/>
            <a:ext cx="10753195" cy="720080"/>
          </a:xfrm>
          <a:prstGeom prst="rect">
            <a:avLst/>
          </a:prstGeom>
        </p:spPr>
        <p:txBody>
          <a:bodyPr vert="horz" lIns="91440" tIns="45720" rIns="91440" bIns="45720" rtlCol="0" anchor="t">
            <a:noAutofit/>
          </a:bodyPr>
          <a:lstStyle/>
          <a:p>
            <a:r>
              <a:rPr lang="en-US" smtClean="0"/>
              <a:t>Master title</a:t>
            </a:r>
            <a:endParaRPr lang="nl-NL"/>
          </a:p>
        </p:txBody>
      </p:sp>
      <p:sp>
        <p:nvSpPr>
          <p:cNvPr id="10" name="Text Placeholder 9"/>
          <p:cNvSpPr>
            <a:spLocks noGrp="1"/>
          </p:cNvSpPr>
          <p:nvPr>
            <p:ph type="body" idx="1"/>
          </p:nvPr>
        </p:nvSpPr>
        <p:spPr>
          <a:xfrm>
            <a:off x="335360" y="1628800"/>
            <a:ext cx="10753195" cy="468052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Tree>
  </p:cSld>
  <p:clrMap bg1="lt1" tx1="dk1" bg2="lt2" tx2="dk2" accent1="accent1" accent2="accent2" accent3="accent3" accent4="accent4" accent5="accent5" accent6="accent6" hlink="hlink" folHlink="folHlink"/>
  <p:sldLayoutIdLst>
    <p:sldLayoutId id="2147483649" r:id="rId1"/>
    <p:sldLayoutId id="2147483652" r:id="rId2"/>
    <p:sldLayoutId id="2147483654" r:id="rId3"/>
    <p:sldLayoutId id="2147483653" r:id="rId4"/>
    <p:sldLayoutId id="2147483655" r:id="rId5"/>
  </p:sldLayoutIdLst>
  <p:timing>
    <p:tnLst>
      <p:par>
        <p:cTn id="1" dur="indefinite" restart="never" nodeType="tmRoot"/>
      </p:par>
    </p:tnLst>
  </p:timing>
  <p:txStyles>
    <p:titleStyle>
      <a:lvl1pPr algn="l" defTabSz="914400" rtl="0" eaLnBrk="1" latinLnBrk="0" hangingPunct="1">
        <a:spcBef>
          <a:spcPct val="0"/>
        </a:spcBef>
        <a:buNone/>
        <a:defRPr sz="4800" kern="1200" spc="-15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a:solidFill>
            <a:schemeClr val="tx2"/>
          </a:solidFill>
          <a:latin typeface="+mn-lt"/>
          <a:ea typeface="+mn-ea"/>
          <a:cs typeface="+mn-cs"/>
        </a:defRPr>
      </a:lvl1pPr>
      <a:lvl2pPr marL="0" indent="0" algn="l" defTabSz="914400" rtl="0" eaLnBrk="1" latinLnBrk="0" hangingPunct="1">
        <a:lnSpc>
          <a:spcPct val="130000"/>
        </a:lnSpc>
        <a:spcBef>
          <a:spcPct val="20000"/>
        </a:spcBef>
        <a:spcAft>
          <a:spcPts val="900"/>
        </a:spcAft>
        <a:buFont typeface="Arial" pitchFamily="34" charset="0"/>
        <a:buNone/>
        <a:defRPr sz="1800" kern="1200">
          <a:solidFill>
            <a:schemeClr val="tx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tx2"/>
          </a:solidFill>
          <a:latin typeface="+mn-lt"/>
          <a:ea typeface="+mn-ea"/>
          <a:cs typeface="+mn-cs"/>
        </a:defRPr>
      </a:lvl3pPr>
      <a:lvl4pPr marL="0" indent="0" algn="l" defTabSz="914400" rtl="0" eaLnBrk="1" latinLnBrk="0" hangingPunct="1">
        <a:lnSpc>
          <a:spcPct val="130000"/>
        </a:lnSpc>
        <a:spcBef>
          <a:spcPct val="20000"/>
        </a:spcBef>
        <a:spcAft>
          <a:spcPts val="900"/>
        </a:spcAft>
        <a:buFont typeface="Arial" pitchFamily="34" charset="0"/>
        <a:buNone/>
        <a:defRPr sz="1400" kern="1200">
          <a:solidFill>
            <a:schemeClr val="tx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11664619" y="-99392"/>
            <a:ext cx="672075" cy="7056784"/>
          </a:xfrm>
          <a:prstGeom prst="rect">
            <a:avLst/>
          </a:prstGeom>
          <a:ln w="571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solidFill>
                <a:schemeClr val="accent3"/>
              </a:solidFill>
            </a:endParaRPr>
          </a:p>
        </p:txBody>
      </p:sp>
      <p:sp>
        <p:nvSpPr>
          <p:cNvPr id="8" name="Title 6"/>
          <p:cNvSpPr txBox="1">
            <a:spLocks/>
          </p:cNvSpPr>
          <p:nvPr userDrawn="1"/>
        </p:nvSpPr>
        <p:spPr>
          <a:xfrm>
            <a:off x="335360" y="6453336"/>
            <a:ext cx="5760640" cy="288032"/>
          </a:xfrm>
          <a:prstGeom prst="rect">
            <a:avLst/>
          </a:prstGeom>
        </p:spPr>
        <p:txBody>
          <a:bodyPr vert="horz" lIns="91440" tIns="45720" rIns="91440" bIns="45720" rtlCol="0" anchor="t">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smtClean="0">
                <a:ln>
                  <a:noFill/>
                </a:ln>
                <a:solidFill>
                  <a:schemeClr val="bg2"/>
                </a:solidFill>
                <a:effectLst/>
                <a:uLnTx/>
                <a:uFillTx/>
                <a:latin typeface="+mj-lt"/>
                <a:ea typeface="+mj-ea"/>
                <a:cs typeface="+mj-cs"/>
              </a:rPr>
              <a:t>September 31, 2011</a:t>
            </a:r>
            <a:endParaRPr kumimoji="0" lang="nl-NL" sz="1200" b="0" i="0" u="none" strike="noStrike" kern="1200" cap="none" spc="0" normalizeH="0" baseline="0" noProof="0" smtClean="0">
              <a:ln>
                <a:noFill/>
              </a:ln>
              <a:solidFill>
                <a:schemeClr val="bg2"/>
              </a:solidFill>
              <a:effectLst/>
              <a:uLnTx/>
              <a:uFillTx/>
              <a:latin typeface="+mj-lt"/>
              <a:ea typeface="+mj-ea"/>
              <a:cs typeface="+mj-cs"/>
            </a:endParaRPr>
          </a:p>
        </p:txBody>
      </p:sp>
      <p:sp>
        <p:nvSpPr>
          <p:cNvPr id="9" name="Title 6"/>
          <p:cNvSpPr txBox="1">
            <a:spLocks/>
          </p:cNvSpPr>
          <p:nvPr userDrawn="1"/>
        </p:nvSpPr>
        <p:spPr>
          <a:xfrm>
            <a:off x="6288021" y="6453336"/>
            <a:ext cx="4992555" cy="288032"/>
          </a:xfrm>
          <a:prstGeom prst="rect">
            <a:avLst/>
          </a:prstGeom>
        </p:spPr>
        <p:txBody>
          <a:bodyPr vert="horz" lIns="91440" tIns="45720" rIns="91440" bIns="45720" rtlCol="0" anchor="t">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smtClean="0">
                <a:ln>
                  <a:noFill/>
                </a:ln>
                <a:solidFill>
                  <a:schemeClr val="accent3"/>
                </a:solidFill>
                <a:effectLst/>
                <a:uLnTx/>
                <a:uFillTx/>
                <a:latin typeface="+mj-lt"/>
                <a:ea typeface="+mj-ea"/>
                <a:cs typeface="+mj-cs"/>
              </a:rPr>
              <a:t>Lorem webdesign &amp; development</a:t>
            </a:r>
            <a:endParaRPr kumimoji="0" lang="nl-NL" sz="1200" b="0" i="0" u="none" strike="noStrike" kern="1200" cap="none" spc="0" normalizeH="0" baseline="0" noProof="0" smtClean="0">
              <a:ln>
                <a:noFill/>
              </a:ln>
              <a:solidFill>
                <a:schemeClr val="accent3"/>
              </a:solidFill>
              <a:effectLst/>
              <a:uLnTx/>
              <a:uFillTx/>
              <a:latin typeface="+mj-lt"/>
              <a:ea typeface="+mj-ea"/>
              <a:cs typeface="+mj-cs"/>
            </a:endParaRPr>
          </a:p>
        </p:txBody>
      </p:sp>
      <p:sp>
        <p:nvSpPr>
          <p:cNvPr id="5" name="Title Placeholder 4"/>
          <p:cNvSpPr>
            <a:spLocks noGrp="1"/>
          </p:cNvSpPr>
          <p:nvPr>
            <p:ph type="title"/>
          </p:nvPr>
        </p:nvSpPr>
        <p:spPr>
          <a:xfrm>
            <a:off x="335360" y="188640"/>
            <a:ext cx="10753195" cy="1080120"/>
          </a:xfrm>
          <a:prstGeom prst="rect">
            <a:avLst/>
          </a:prstGeom>
        </p:spPr>
        <p:txBody>
          <a:bodyPr vert="horz" lIns="91440" tIns="45720" rIns="91440" bIns="45720" rtlCol="0" anchor="t">
            <a:normAutofit/>
          </a:bodyPr>
          <a:lstStyle/>
          <a:p>
            <a:r>
              <a:rPr lang="en-US" smtClean="0"/>
              <a:t>Click to edit Master title style</a:t>
            </a:r>
            <a:endParaRPr lang="nl-NL"/>
          </a:p>
        </p:txBody>
      </p:sp>
      <p:sp>
        <p:nvSpPr>
          <p:cNvPr id="6" name="Text Placeholder 5"/>
          <p:cNvSpPr>
            <a:spLocks noGrp="1"/>
          </p:cNvSpPr>
          <p:nvPr>
            <p:ph type="body" idx="1"/>
          </p:nvPr>
        </p:nvSpPr>
        <p:spPr>
          <a:xfrm>
            <a:off x="335360" y="1628800"/>
            <a:ext cx="10753195" cy="46805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cxnSp>
        <p:nvCxnSpPr>
          <p:cNvPr id="10" name="Straight Connector 9"/>
          <p:cNvCxnSpPr/>
          <p:nvPr userDrawn="1"/>
        </p:nvCxnSpPr>
        <p:spPr>
          <a:xfrm>
            <a:off x="335360" y="6381328"/>
            <a:ext cx="10945216"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51" r:id="rId1"/>
  </p:sldLayoutIdLst>
  <p:txStyles>
    <p:titleStyle>
      <a:lvl1pPr algn="l" defTabSz="914400" rtl="0" eaLnBrk="1" latinLnBrk="0" hangingPunct="1">
        <a:spcBef>
          <a:spcPct val="0"/>
        </a:spcBef>
        <a:buNone/>
        <a:defRPr sz="4800" kern="120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a:solidFill>
            <a:schemeClr val="bg2"/>
          </a:solidFill>
          <a:latin typeface="+mn-lt"/>
          <a:ea typeface="+mn-ea"/>
          <a:cs typeface="+mn-cs"/>
        </a:defRPr>
      </a:lvl1pPr>
      <a:lvl2pPr marL="0" indent="0" algn="l" defTabSz="914400" rtl="0" eaLnBrk="1" latinLnBrk="0" hangingPunct="1">
        <a:lnSpc>
          <a:spcPct val="130000"/>
        </a:lnSpc>
        <a:spcBef>
          <a:spcPct val="20000"/>
        </a:spcBef>
        <a:buFont typeface="Arial" pitchFamily="34" charset="0"/>
        <a:buNone/>
        <a:defRPr sz="1800" kern="1200">
          <a:solidFill>
            <a:schemeClr val="tx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bg2"/>
          </a:solidFill>
          <a:latin typeface="+mn-lt"/>
          <a:ea typeface="+mn-ea"/>
          <a:cs typeface="+mn-cs"/>
        </a:defRPr>
      </a:lvl3pPr>
      <a:lvl4pPr marL="0" indent="0" algn="l" defTabSz="914400" rtl="0" eaLnBrk="1" latinLnBrk="0" hangingPunct="1">
        <a:lnSpc>
          <a:spcPct val="130000"/>
        </a:lnSpc>
        <a:spcBef>
          <a:spcPct val="20000"/>
        </a:spcBef>
        <a:buFont typeface="Arial" pitchFamily="34" charset="0"/>
        <a:buNone/>
        <a:defRPr sz="1400" kern="1200">
          <a:solidFill>
            <a:schemeClr val="tx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s://www.mysql.com/downloads/"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apachefriends.org/index.html"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https://www.phpmyadmin.net/"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35360" y="188640"/>
            <a:ext cx="9687661" cy="720080"/>
          </a:xfrm>
        </p:spPr>
        <p:txBody>
          <a:bodyPr/>
          <a:lstStyle/>
          <a:p>
            <a:r>
              <a:rPr lang="en-US" dirty="0" smtClean="0"/>
              <a:t>MySQL and </a:t>
            </a:r>
            <a:r>
              <a:rPr lang="en-US" dirty="0" err="1"/>
              <a:t>phpMyAdmin</a:t>
            </a:r>
            <a:endParaRPr lang="en-US" dirty="0"/>
          </a:p>
        </p:txBody>
      </p:sp>
      <p:sp>
        <p:nvSpPr>
          <p:cNvPr id="7" name="Text Placeholder 6"/>
          <p:cNvSpPr>
            <a:spLocks noGrp="1"/>
          </p:cNvSpPr>
          <p:nvPr>
            <p:ph type="body" sz="quarter" idx="14"/>
          </p:nvPr>
        </p:nvSpPr>
        <p:spPr>
          <a:xfrm>
            <a:off x="335360" y="1628800"/>
            <a:ext cx="9973412" cy="5090407"/>
          </a:xfrm>
        </p:spPr>
        <p:txBody>
          <a:bodyPr>
            <a:noAutofit/>
          </a:bodyPr>
          <a:lstStyle/>
          <a:p>
            <a:r>
              <a:rPr lang="en-US" altLang="en-US" sz="1600" dirty="0">
                <a:solidFill>
                  <a:schemeClr val="tx1"/>
                </a:solidFill>
              </a:rPr>
              <a:t>MySQL is a fast, easy-to-use </a:t>
            </a:r>
            <a:r>
              <a:rPr lang="en-US" altLang="en-US" sz="1600" dirty="0">
                <a:solidFill>
                  <a:schemeClr val="tx1"/>
                </a:solidFill>
              </a:rPr>
              <a:t>relational database </a:t>
            </a:r>
            <a:r>
              <a:rPr lang="en-US" altLang="en-US" sz="1600" dirty="0">
                <a:solidFill>
                  <a:schemeClr val="tx1"/>
                </a:solidFill>
              </a:rPr>
              <a:t>being used for many small and big businesses. </a:t>
            </a:r>
            <a:r>
              <a:rPr lang="en-US" altLang="en-US" sz="1600" dirty="0">
                <a:solidFill>
                  <a:schemeClr val="tx1"/>
                </a:solidFill>
              </a:rPr>
              <a:t>MySQL offers the following benefits:</a:t>
            </a:r>
            <a:endParaRPr lang="en-US" altLang="en-US" sz="1600" dirty="0">
              <a:solidFill>
                <a:schemeClr val="tx1"/>
              </a:solidFill>
            </a:endParaRPr>
          </a:p>
          <a:p>
            <a:pPr marL="457200" indent="-457200">
              <a:buFont typeface="Wingdings" panose="05000000000000000000" pitchFamily="2" charset="2"/>
              <a:buChar char="v"/>
            </a:pPr>
            <a:endParaRPr lang="en-US" altLang="en-US" sz="1600" dirty="0">
              <a:solidFill>
                <a:schemeClr val="tx1"/>
              </a:solidFill>
            </a:endParaRPr>
          </a:p>
          <a:p>
            <a:pPr marL="457200" indent="-457200">
              <a:buFont typeface="Wingdings" panose="05000000000000000000" pitchFamily="2" charset="2"/>
              <a:buChar char="v"/>
            </a:pPr>
            <a:r>
              <a:rPr lang="en-US" altLang="en-US" sz="1600" dirty="0">
                <a:solidFill>
                  <a:schemeClr val="tx1"/>
                </a:solidFill>
              </a:rPr>
              <a:t>MySQL is </a:t>
            </a:r>
            <a:r>
              <a:rPr lang="en-US" altLang="en-US" sz="1600" dirty="0">
                <a:solidFill>
                  <a:schemeClr val="tx1"/>
                </a:solidFill>
              </a:rPr>
              <a:t>open-source. </a:t>
            </a:r>
            <a:r>
              <a:rPr lang="en-US" altLang="en-US" sz="1600" dirty="0">
                <a:solidFill>
                  <a:schemeClr val="tx1"/>
                </a:solidFill>
              </a:rPr>
              <a:t>So </a:t>
            </a:r>
            <a:r>
              <a:rPr lang="en-US" altLang="en-US" sz="1600" dirty="0">
                <a:solidFill>
                  <a:schemeClr val="tx1"/>
                </a:solidFill>
              </a:rPr>
              <a:t>it's free </a:t>
            </a:r>
            <a:r>
              <a:rPr lang="en-US" altLang="en-US" sz="1600" dirty="0">
                <a:solidFill>
                  <a:schemeClr val="tx1"/>
                </a:solidFill>
              </a:rPr>
              <a:t>to </a:t>
            </a:r>
            <a:r>
              <a:rPr lang="en-US" altLang="en-US" sz="1600" dirty="0">
                <a:solidFill>
                  <a:schemeClr val="tx1"/>
                </a:solidFill>
              </a:rPr>
              <a:t>use.</a:t>
            </a:r>
            <a:endParaRPr lang="en-US" altLang="en-US" sz="1600" dirty="0">
              <a:solidFill>
                <a:schemeClr val="tx1"/>
              </a:solidFill>
            </a:endParaRPr>
          </a:p>
          <a:p>
            <a:pPr marL="457200" indent="-457200">
              <a:buFont typeface="Wingdings" panose="05000000000000000000" pitchFamily="2" charset="2"/>
              <a:buChar char="v"/>
            </a:pPr>
            <a:endParaRPr lang="en-US" altLang="en-US" sz="1600" dirty="0">
              <a:solidFill>
                <a:schemeClr val="tx1"/>
              </a:solidFill>
            </a:endParaRPr>
          </a:p>
          <a:p>
            <a:pPr marL="457200" indent="-457200">
              <a:buFont typeface="Wingdings" panose="05000000000000000000" pitchFamily="2" charset="2"/>
              <a:buChar char="v"/>
            </a:pPr>
            <a:r>
              <a:rPr lang="en-US" altLang="en-US" sz="1600" dirty="0">
                <a:solidFill>
                  <a:schemeClr val="tx1"/>
                </a:solidFill>
              </a:rPr>
              <a:t>MySQL </a:t>
            </a:r>
            <a:r>
              <a:rPr lang="en-US" altLang="en-US" sz="1600" dirty="0">
                <a:solidFill>
                  <a:schemeClr val="tx1"/>
                </a:solidFill>
              </a:rPr>
              <a:t>is powerful. It can handle </a:t>
            </a:r>
            <a:r>
              <a:rPr lang="en-US" altLang="en-US" sz="1600" dirty="0">
                <a:solidFill>
                  <a:schemeClr val="tx1"/>
                </a:solidFill>
              </a:rPr>
              <a:t>a large subset of the functionality of the most expensive and powerful database packages.</a:t>
            </a:r>
          </a:p>
          <a:p>
            <a:pPr marL="457200" indent="-457200">
              <a:buFont typeface="Wingdings" panose="05000000000000000000" pitchFamily="2" charset="2"/>
              <a:buChar char="v"/>
            </a:pPr>
            <a:endParaRPr lang="en-US" altLang="en-US" sz="1600" dirty="0">
              <a:solidFill>
                <a:schemeClr val="tx1"/>
              </a:solidFill>
            </a:endParaRPr>
          </a:p>
          <a:p>
            <a:pPr marL="457200" indent="-457200">
              <a:buFont typeface="Wingdings" panose="05000000000000000000" pitchFamily="2" charset="2"/>
              <a:buChar char="v"/>
            </a:pPr>
            <a:r>
              <a:rPr lang="en-US" altLang="en-US" sz="1600" dirty="0">
                <a:solidFill>
                  <a:schemeClr val="tx1"/>
                </a:solidFill>
              </a:rPr>
              <a:t>MySQL uses a standard form of the well-known SQL data language.</a:t>
            </a:r>
          </a:p>
          <a:p>
            <a:pPr marL="457200" indent="-457200">
              <a:buFont typeface="Wingdings" panose="05000000000000000000" pitchFamily="2" charset="2"/>
              <a:buChar char="v"/>
            </a:pPr>
            <a:endParaRPr lang="en-US" altLang="en-US" sz="1600" dirty="0">
              <a:solidFill>
                <a:schemeClr val="tx1"/>
              </a:solidFill>
            </a:endParaRPr>
          </a:p>
          <a:p>
            <a:pPr marL="457200" indent="-457200">
              <a:buFont typeface="Wingdings" panose="05000000000000000000" pitchFamily="2" charset="2"/>
              <a:buChar char="v"/>
            </a:pPr>
            <a:r>
              <a:rPr lang="en-US" altLang="en-US" sz="1600" dirty="0">
                <a:solidFill>
                  <a:schemeClr val="tx1"/>
                </a:solidFill>
              </a:rPr>
              <a:t>MySQL works on many operating systems and with many languages including PHP, PERL, C, C++, JAVA, </a:t>
            </a:r>
            <a:r>
              <a:rPr lang="en-US" altLang="en-US" sz="1600" dirty="0">
                <a:solidFill>
                  <a:schemeClr val="tx1"/>
                </a:solidFill>
              </a:rPr>
              <a:t>Python, and many more.</a:t>
            </a:r>
            <a:endParaRPr lang="en-US" altLang="en-US" sz="1600" dirty="0">
              <a:solidFill>
                <a:schemeClr val="tx1"/>
              </a:solidFill>
            </a:endParaRPr>
          </a:p>
        </p:txBody>
      </p:sp>
      <p:sp>
        <p:nvSpPr>
          <p:cNvPr id="2" name="Text Placeholder 1"/>
          <p:cNvSpPr>
            <a:spLocks noGrp="1"/>
          </p:cNvSpPr>
          <p:nvPr>
            <p:ph type="body" sz="quarter" idx="11"/>
          </p:nvPr>
        </p:nvSpPr>
        <p:spPr/>
        <p:txBody>
          <a:bodyPr/>
          <a:lstStyle/>
          <a:p>
            <a:r>
              <a:rPr lang="en-US" dirty="0" smtClean="0"/>
              <a:t>Introduction to MySQL</a:t>
            </a:r>
            <a:endParaRPr lang="en-US" dirty="0"/>
          </a:p>
        </p:txBody>
      </p:sp>
    </p:spTree>
    <p:extLst>
      <p:ext uri="{BB962C8B-B14F-4D97-AF65-F5344CB8AC3E}">
        <p14:creationId xmlns:p14="http://schemas.microsoft.com/office/powerpoint/2010/main" val="8871014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35360" y="188640"/>
            <a:ext cx="9687661" cy="720080"/>
          </a:xfrm>
        </p:spPr>
        <p:txBody>
          <a:bodyPr/>
          <a:lstStyle/>
          <a:p>
            <a:r>
              <a:rPr lang="en-US" dirty="0" smtClean="0"/>
              <a:t>MySQL and </a:t>
            </a:r>
            <a:r>
              <a:rPr lang="en-US" dirty="0" err="1"/>
              <a:t>phpMyAdmin</a:t>
            </a:r>
            <a:endParaRPr lang="en-US" dirty="0"/>
          </a:p>
        </p:txBody>
      </p:sp>
      <p:sp>
        <p:nvSpPr>
          <p:cNvPr id="7" name="Text Placeholder 6"/>
          <p:cNvSpPr>
            <a:spLocks noGrp="1"/>
          </p:cNvSpPr>
          <p:nvPr>
            <p:ph type="body" sz="quarter" idx="14"/>
          </p:nvPr>
        </p:nvSpPr>
        <p:spPr>
          <a:xfrm>
            <a:off x="335360" y="1628800"/>
            <a:ext cx="9973412" cy="5090407"/>
          </a:xfrm>
        </p:spPr>
        <p:txBody>
          <a:bodyPr>
            <a:noAutofit/>
          </a:bodyPr>
          <a:lstStyle/>
          <a:p>
            <a:pPr marL="457200" indent="-457200">
              <a:buFont typeface="Wingdings" panose="05000000000000000000" pitchFamily="2" charset="2"/>
              <a:buChar char="v"/>
            </a:pPr>
            <a:r>
              <a:rPr lang="en-US" altLang="en-US" sz="1600" dirty="0">
                <a:solidFill>
                  <a:schemeClr val="tx1"/>
                </a:solidFill>
              </a:rPr>
              <a:t>MySQL is fast and efficient and works well even with large data sets.</a:t>
            </a:r>
          </a:p>
          <a:p>
            <a:pPr marL="457200" indent="-457200">
              <a:buFont typeface="Wingdings" panose="05000000000000000000" pitchFamily="2" charset="2"/>
              <a:buChar char="v"/>
            </a:pPr>
            <a:endParaRPr lang="en-US" altLang="en-US" sz="1600" dirty="0">
              <a:solidFill>
                <a:schemeClr val="tx1"/>
              </a:solidFill>
            </a:endParaRPr>
          </a:p>
          <a:p>
            <a:pPr marL="457200" indent="-457200">
              <a:buFont typeface="Wingdings" panose="05000000000000000000" pitchFamily="2" charset="2"/>
              <a:buChar char="v"/>
            </a:pPr>
            <a:r>
              <a:rPr lang="en-US" altLang="en-US" sz="1600" dirty="0">
                <a:solidFill>
                  <a:schemeClr val="tx1"/>
                </a:solidFill>
              </a:rPr>
              <a:t>MySQL is usually mentioned in the same breath as PHP</a:t>
            </a:r>
            <a:r>
              <a:rPr lang="en-US" altLang="en-US" sz="1600" dirty="0">
                <a:solidFill>
                  <a:schemeClr val="tx1"/>
                </a:solidFill>
              </a:rPr>
              <a:t> </a:t>
            </a:r>
            <a:r>
              <a:rPr lang="en-US" altLang="en-US" sz="1600" dirty="0">
                <a:solidFill>
                  <a:schemeClr val="tx1"/>
                </a:solidFill>
              </a:rPr>
              <a:t>and the two compliment each other especially in the realm of web development.</a:t>
            </a:r>
          </a:p>
          <a:p>
            <a:pPr marL="457200" indent="-457200">
              <a:buFont typeface="Wingdings" panose="05000000000000000000" pitchFamily="2" charset="2"/>
              <a:buChar char="v"/>
            </a:pPr>
            <a:endParaRPr lang="en-US" altLang="en-US" sz="1600" dirty="0">
              <a:solidFill>
                <a:schemeClr val="tx1"/>
              </a:solidFill>
            </a:endParaRPr>
          </a:p>
          <a:p>
            <a:pPr marL="457200" indent="-457200">
              <a:buFont typeface="Wingdings" panose="05000000000000000000" pitchFamily="2" charset="2"/>
              <a:buChar char="v"/>
            </a:pPr>
            <a:r>
              <a:rPr lang="en-US" altLang="en-US" sz="1600" dirty="0">
                <a:solidFill>
                  <a:schemeClr val="tx1"/>
                </a:solidFill>
              </a:rPr>
              <a:t>MySQL supports large databases, up to 50 million rows or more in a table. The default file size limit for a table is 4GB, but you can increase this to a theoretical limit of 8 million terabytes (TB).</a:t>
            </a:r>
          </a:p>
          <a:p>
            <a:pPr marL="457200" indent="-457200">
              <a:buFont typeface="Wingdings" panose="05000000000000000000" pitchFamily="2" charset="2"/>
              <a:buChar char="v"/>
            </a:pPr>
            <a:endParaRPr lang="en-US" altLang="en-US" sz="1600" dirty="0">
              <a:solidFill>
                <a:schemeClr val="tx1"/>
              </a:solidFill>
            </a:endParaRPr>
          </a:p>
          <a:p>
            <a:pPr marL="457200" indent="-457200">
              <a:buFont typeface="Wingdings" panose="05000000000000000000" pitchFamily="2" charset="2"/>
              <a:buChar char="v"/>
            </a:pPr>
            <a:r>
              <a:rPr lang="en-US" altLang="en-US" sz="1600" dirty="0">
                <a:solidFill>
                  <a:schemeClr val="tx1"/>
                </a:solidFill>
              </a:rPr>
              <a:t>MySQL is customizable. The open-source GPL license allows programmers to modify the MySQL software to fit their own specific environments.</a:t>
            </a:r>
            <a:endParaRPr lang="en-US" altLang="en-US" sz="1600" dirty="0">
              <a:solidFill>
                <a:schemeClr val="tx1"/>
              </a:solidFill>
            </a:endParaRPr>
          </a:p>
        </p:txBody>
      </p:sp>
      <p:sp>
        <p:nvSpPr>
          <p:cNvPr id="2" name="Text Placeholder 1"/>
          <p:cNvSpPr>
            <a:spLocks noGrp="1"/>
          </p:cNvSpPr>
          <p:nvPr>
            <p:ph type="body" sz="quarter" idx="11"/>
          </p:nvPr>
        </p:nvSpPr>
        <p:spPr/>
        <p:txBody>
          <a:bodyPr/>
          <a:lstStyle/>
          <a:p>
            <a:r>
              <a:rPr lang="en-US" dirty="0" smtClean="0"/>
              <a:t>Introduction to MySQL</a:t>
            </a:r>
            <a:endParaRPr lang="en-US" dirty="0"/>
          </a:p>
        </p:txBody>
      </p:sp>
    </p:spTree>
    <p:extLst>
      <p:ext uri="{BB962C8B-B14F-4D97-AF65-F5344CB8AC3E}">
        <p14:creationId xmlns:p14="http://schemas.microsoft.com/office/powerpoint/2010/main" val="8939706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35360" y="188640"/>
            <a:ext cx="9687661" cy="720080"/>
          </a:xfrm>
        </p:spPr>
        <p:txBody>
          <a:bodyPr/>
          <a:lstStyle/>
          <a:p>
            <a:r>
              <a:rPr lang="en-US" dirty="0"/>
              <a:t>MySQL and </a:t>
            </a:r>
            <a:r>
              <a:rPr lang="en-US" dirty="0" err="1"/>
              <a:t>phpMyAdmin</a:t>
            </a:r>
            <a:endParaRPr lang="en-US" dirty="0"/>
          </a:p>
        </p:txBody>
      </p:sp>
      <p:sp>
        <p:nvSpPr>
          <p:cNvPr id="7" name="Text Placeholder 6"/>
          <p:cNvSpPr>
            <a:spLocks noGrp="1"/>
          </p:cNvSpPr>
          <p:nvPr>
            <p:ph type="body" sz="quarter" idx="14"/>
          </p:nvPr>
        </p:nvSpPr>
        <p:spPr>
          <a:xfrm>
            <a:off x="335359" y="1628801"/>
            <a:ext cx="11504215" cy="3486124"/>
          </a:xfrm>
        </p:spPr>
        <p:txBody>
          <a:bodyPr numCol="3">
            <a:noAutofit/>
          </a:bodyPr>
          <a:lstStyle/>
          <a:p>
            <a:pPr marL="457200" indent="-457200">
              <a:buFont typeface="Wingdings" panose="05000000000000000000" pitchFamily="2" charset="2"/>
              <a:buChar char="v"/>
            </a:pPr>
            <a:r>
              <a:rPr lang="en-US" altLang="en-US" sz="1600" dirty="0">
                <a:solidFill>
                  <a:schemeClr val="tx1"/>
                </a:solidFill>
              </a:rPr>
              <a:t>Alcatel-Lucent</a:t>
            </a:r>
          </a:p>
          <a:p>
            <a:pPr marL="457200" indent="-457200">
              <a:buFont typeface="Wingdings" panose="05000000000000000000" pitchFamily="2" charset="2"/>
              <a:buChar char="v"/>
            </a:pPr>
            <a:r>
              <a:rPr lang="en-US" altLang="en-US" sz="1600" dirty="0">
                <a:solidFill>
                  <a:schemeClr val="tx1"/>
                </a:solidFill>
              </a:rPr>
              <a:t>Uber</a:t>
            </a:r>
          </a:p>
          <a:p>
            <a:pPr marL="457200" indent="-457200">
              <a:buFont typeface="Wingdings" panose="05000000000000000000" pitchFamily="2" charset="2"/>
              <a:buChar char="v"/>
            </a:pPr>
            <a:r>
              <a:rPr lang="en-US" altLang="en-US" sz="1600" dirty="0">
                <a:solidFill>
                  <a:schemeClr val="tx1"/>
                </a:solidFill>
              </a:rPr>
              <a:t>US </a:t>
            </a:r>
            <a:r>
              <a:rPr lang="en-US" altLang="en-US" sz="1600" dirty="0">
                <a:solidFill>
                  <a:schemeClr val="tx1"/>
                </a:solidFill>
              </a:rPr>
              <a:t>Navy</a:t>
            </a:r>
          </a:p>
          <a:p>
            <a:pPr marL="457200" indent="-457200">
              <a:buFont typeface="Wingdings" panose="05000000000000000000" pitchFamily="2" charset="2"/>
              <a:buChar char="v"/>
            </a:pPr>
            <a:r>
              <a:rPr lang="en-US" altLang="en-US" sz="1600" dirty="0">
                <a:solidFill>
                  <a:schemeClr val="tx1"/>
                </a:solidFill>
              </a:rPr>
              <a:t>NASA</a:t>
            </a:r>
          </a:p>
          <a:p>
            <a:pPr marL="457200" indent="-457200">
              <a:buFont typeface="Wingdings" panose="05000000000000000000" pitchFamily="2" charset="2"/>
              <a:buChar char="v"/>
            </a:pPr>
            <a:r>
              <a:rPr lang="en-US" altLang="en-US" sz="1600" dirty="0">
                <a:solidFill>
                  <a:schemeClr val="tx1"/>
                </a:solidFill>
              </a:rPr>
              <a:t>McGraw-Hill Education</a:t>
            </a:r>
          </a:p>
          <a:p>
            <a:pPr marL="457200" indent="-457200">
              <a:buFont typeface="Wingdings" panose="05000000000000000000" pitchFamily="2" charset="2"/>
              <a:buChar char="v"/>
            </a:pPr>
            <a:r>
              <a:rPr lang="en-US" altLang="en-US" sz="1600" dirty="0">
                <a:solidFill>
                  <a:schemeClr val="tx1"/>
                </a:solidFill>
              </a:rPr>
              <a:t>Square</a:t>
            </a:r>
            <a:endParaRPr lang="en-US" altLang="en-US" sz="1600" dirty="0">
              <a:solidFill>
                <a:schemeClr val="tx1"/>
              </a:solidFill>
            </a:endParaRPr>
          </a:p>
          <a:p>
            <a:pPr marL="457200" indent="-457200">
              <a:buFont typeface="Wingdings" panose="05000000000000000000" pitchFamily="2" charset="2"/>
              <a:buChar char="v"/>
            </a:pPr>
            <a:r>
              <a:rPr lang="en-US" altLang="en-US" sz="1600" dirty="0">
                <a:solidFill>
                  <a:schemeClr val="tx1"/>
                </a:solidFill>
              </a:rPr>
              <a:t>UC Riverside</a:t>
            </a:r>
          </a:p>
          <a:p>
            <a:pPr marL="457200" indent="-457200">
              <a:buFont typeface="Wingdings" panose="05000000000000000000" pitchFamily="2" charset="2"/>
              <a:buChar char="v"/>
            </a:pPr>
            <a:r>
              <a:rPr lang="en-US" altLang="en-US" sz="1600" dirty="0">
                <a:solidFill>
                  <a:schemeClr val="tx1"/>
                </a:solidFill>
              </a:rPr>
              <a:t>Tesla</a:t>
            </a:r>
            <a:endParaRPr lang="en-US" altLang="en-US" sz="1600" dirty="0">
              <a:solidFill>
                <a:schemeClr val="tx1"/>
              </a:solidFill>
            </a:endParaRPr>
          </a:p>
          <a:p>
            <a:pPr marL="457200" indent="-457200">
              <a:buFont typeface="Wingdings" panose="05000000000000000000" pitchFamily="2" charset="2"/>
              <a:buChar char="v"/>
            </a:pPr>
            <a:r>
              <a:rPr lang="en-US" altLang="en-US" sz="1600" dirty="0">
                <a:solidFill>
                  <a:schemeClr val="tx1"/>
                </a:solidFill>
              </a:rPr>
              <a:t>YouTube</a:t>
            </a:r>
          </a:p>
          <a:p>
            <a:pPr marL="457200" indent="-457200">
              <a:buFont typeface="Wingdings" panose="05000000000000000000" pitchFamily="2" charset="2"/>
              <a:buChar char="v"/>
            </a:pPr>
            <a:r>
              <a:rPr lang="en-US" altLang="en-US" sz="1600" dirty="0">
                <a:solidFill>
                  <a:schemeClr val="tx1"/>
                </a:solidFill>
              </a:rPr>
              <a:t>Netflix</a:t>
            </a:r>
          </a:p>
          <a:p>
            <a:pPr marL="457200" indent="-457200">
              <a:buFont typeface="Wingdings" panose="05000000000000000000" pitchFamily="2" charset="2"/>
              <a:buChar char="v"/>
            </a:pPr>
            <a:r>
              <a:rPr lang="en-US" altLang="en-US" sz="1600" dirty="0">
                <a:solidFill>
                  <a:schemeClr val="tx1"/>
                </a:solidFill>
              </a:rPr>
              <a:t>Spotify</a:t>
            </a:r>
          </a:p>
          <a:p>
            <a:pPr marL="457200" indent="-457200">
              <a:buFont typeface="Wingdings" panose="05000000000000000000" pitchFamily="2" charset="2"/>
              <a:buChar char="v"/>
            </a:pPr>
            <a:r>
              <a:rPr lang="en-US" altLang="en-US" sz="1600" dirty="0">
                <a:solidFill>
                  <a:schemeClr val="tx1"/>
                </a:solidFill>
              </a:rPr>
              <a:t>Drupal</a:t>
            </a:r>
          </a:p>
          <a:p>
            <a:pPr marL="457200" indent="-457200">
              <a:buFont typeface="Wingdings" panose="05000000000000000000" pitchFamily="2" charset="2"/>
              <a:buChar char="v"/>
            </a:pPr>
            <a:r>
              <a:rPr lang="en-US" altLang="en-US" sz="1600" dirty="0">
                <a:solidFill>
                  <a:schemeClr val="tx1"/>
                </a:solidFill>
              </a:rPr>
              <a:t>Joomla</a:t>
            </a:r>
          </a:p>
          <a:p>
            <a:pPr marL="457200" indent="-457200">
              <a:buFont typeface="Wingdings" panose="05000000000000000000" pitchFamily="2" charset="2"/>
              <a:buChar char="v"/>
            </a:pPr>
            <a:r>
              <a:rPr lang="en-US" altLang="en-US" sz="1600" dirty="0">
                <a:solidFill>
                  <a:schemeClr val="tx1"/>
                </a:solidFill>
              </a:rPr>
              <a:t>Verizon Wireless</a:t>
            </a:r>
          </a:p>
          <a:p>
            <a:pPr marL="457200" indent="-457200">
              <a:buFont typeface="Wingdings" panose="05000000000000000000" pitchFamily="2" charset="2"/>
              <a:buChar char="v"/>
            </a:pPr>
            <a:r>
              <a:rPr lang="en-US" altLang="en-US" sz="1600" dirty="0">
                <a:solidFill>
                  <a:schemeClr val="tx1"/>
                </a:solidFill>
              </a:rPr>
              <a:t>Virgin America</a:t>
            </a:r>
          </a:p>
          <a:p>
            <a:pPr marL="457200" indent="-457200">
              <a:buFont typeface="Wingdings" panose="05000000000000000000" pitchFamily="2" charset="2"/>
              <a:buChar char="v"/>
            </a:pPr>
            <a:r>
              <a:rPr lang="en-US" altLang="en-US" sz="1600" dirty="0">
                <a:solidFill>
                  <a:schemeClr val="tx1"/>
                </a:solidFill>
              </a:rPr>
              <a:t>Continental Airlines</a:t>
            </a:r>
          </a:p>
          <a:p>
            <a:pPr marL="457200" indent="-457200">
              <a:buFont typeface="Wingdings" panose="05000000000000000000" pitchFamily="2" charset="2"/>
              <a:buChar char="v"/>
            </a:pPr>
            <a:r>
              <a:rPr lang="en-US" altLang="en-US" sz="1600" dirty="0">
                <a:solidFill>
                  <a:schemeClr val="tx1"/>
                </a:solidFill>
              </a:rPr>
              <a:t>Booking.com</a:t>
            </a:r>
          </a:p>
          <a:p>
            <a:pPr marL="457200" indent="-457200">
              <a:buFont typeface="Wingdings" panose="05000000000000000000" pitchFamily="2" charset="2"/>
              <a:buChar char="v"/>
            </a:pPr>
            <a:r>
              <a:rPr lang="en-US" altLang="en-US" sz="1600" dirty="0">
                <a:solidFill>
                  <a:schemeClr val="tx1"/>
                </a:solidFill>
              </a:rPr>
              <a:t>Square</a:t>
            </a:r>
          </a:p>
          <a:p>
            <a:pPr marL="457200" indent="-457200">
              <a:buFont typeface="Wingdings" panose="05000000000000000000" pitchFamily="2" charset="2"/>
              <a:buChar char="v"/>
            </a:pPr>
            <a:r>
              <a:rPr lang="en-US" altLang="en-US" sz="1600" dirty="0">
                <a:solidFill>
                  <a:schemeClr val="tx1"/>
                </a:solidFill>
              </a:rPr>
              <a:t>Zappos</a:t>
            </a:r>
          </a:p>
          <a:p>
            <a:pPr marL="457200" indent="-457200">
              <a:buFont typeface="Wingdings" panose="05000000000000000000" pitchFamily="2" charset="2"/>
              <a:buChar char="v"/>
            </a:pPr>
            <a:r>
              <a:rPr lang="en-US" altLang="en-US" sz="1600" dirty="0">
                <a:solidFill>
                  <a:schemeClr val="tx1"/>
                </a:solidFill>
              </a:rPr>
              <a:t>PayPal</a:t>
            </a:r>
          </a:p>
          <a:p>
            <a:pPr marL="457200" indent="-457200">
              <a:buFont typeface="Wingdings" panose="05000000000000000000" pitchFamily="2" charset="2"/>
              <a:buChar char="v"/>
            </a:pPr>
            <a:r>
              <a:rPr lang="en-US" altLang="en-US" sz="1600" dirty="0">
                <a:solidFill>
                  <a:schemeClr val="tx1"/>
                </a:solidFill>
              </a:rPr>
              <a:t>Box</a:t>
            </a:r>
          </a:p>
          <a:p>
            <a:pPr marL="457200" indent="-457200">
              <a:buFont typeface="Wingdings" panose="05000000000000000000" pitchFamily="2" charset="2"/>
              <a:buChar char="v"/>
            </a:pPr>
            <a:r>
              <a:rPr lang="en-US" altLang="en-US" sz="1600" dirty="0">
                <a:solidFill>
                  <a:schemeClr val="tx1"/>
                </a:solidFill>
              </a:rPr>
              <a:t>GitHub</a:t>
            </a:r>
          </a:p>
          <a:p>
            <a:pPr marL="457200" indent="-457200">
              <a:buFont typeface="Wingdings" panose="05000000000000000000" pitchFamily="2" charset="2"/>
              <a:buChar char="v"/>
            </a:pPr>
            <a:r>
              <a:rPr lang="en-US" altLang="en-US" sz="1600" dirty="0">
                <a:solidFill>
                  <a:schemeClr val="tx1"/>
                </a:solidFill>
              </a:rPr>
              <a:t>Twitter</a:t>
            </a:r>
          </a:p>
          <a:p>
            <a:pPr marL="457200" indent="-457200">
              <a:buFont typeface="Wingdings" panose="05000000000000000000" pitchFamily="2" charset="2"/>
              <a:buChar char="v"/>
            </a:pPr>
            <a:r>
              <a:rPr lang="en-US" altLang="en-US" sz="1600" dirty="0">
                <a:solidFill>
                  <a:schemeClr val="tx1"/>
                </a:solidFill>
              </a:rPr>
              <a:t>Facebook</a:t>
            </a:r>
          </a:p>
          <a:p>
            <a:pPr marL="457200" indent="-457200">
              <a:buFont typeface="Wingdings" panose="05000000000000000000" pitchFamily="2" charset="2"/>
              <a:buChar char="v"/>
            </a:pPr>
            <a:r>
              <a:rPr lang="en-US" altLang="en-US" sz="1600" dirty="0">
                <a:solidFill>
                  <a:schemeClr val="tx1"/>
                </a:solidFill>
              </a:rPr>
              <a:t>YouTube</a:t>
            </a:r>
          </a:p>
          <a:p>
            <a:pPr marL="457200" indent="-457200">
              <a:buFont typeface="Wingdings" panose="05000000000000000000" pitchFamily="2" charset="2"/>
              <a:buChar char="v"/>
            </a:pPr>
            <a:r>
              <a:rPr lang="en-US" altLang="en-US" sz="1600" dirty="0">
                <a:solidFill>
                  <a:schemeClr val="tx1"/>
                </a:solidFill>
              </a:rPr>
              <a:t>and many more!</a:t>
            </a:r>
          </a:p>
        </p:txBody>
      </p:sp>
      <p:sp>
        <p:nvSpPr>
          <p:cNvPr id="2" name="Text Placeholder 1"/>
          <p:cNvSpPr>
            <a:spLocks noGrp="1"/>
          </p:cNvSpPr>
          <p:nvPr>
            <p:ph type="body" sz="quarter" idx="11"/>
          </p:nvPr>
        </p:nvSpPr>
        <p:spPr/>
        <p:txBody>
          <a:bodyPr/>
          <a:lstStyle/>
          <a:p>
            <a:r>
              <a:rPr lang="en-US" dirty="0" smtClean="0"/>
              <a:t>High profile projects</a:t>
            </a:r>
            <a:endParaRPr lang="en-US" dirty="0"/>
          </a:p>
        </p:txBody>
      </p:sp>
    </p:spTree>
    <p:extLst>
      <p:ext uri="{BB962C8B-B14F-4D97-AF65-F5344CB8AC3E}">
        <p14:creationId xmlns:p14="http://schemas.microsoft.com/office/powerpoint/2010/main" val="41158084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35360" y="188640"/>
            <a:ext cx="9687661" cy="720080"/>
          </a:xfrm>
        </p:spPr>
        <p:txBody>
          <a:bodyPr/>
          <a:lstStyle/>
          <a:p>
            <a:r>
              <a:rPr lang="en-US" dirty="0"/>
              <a:t>MySQL and </a:t>
            </a:r>
            <a:r>
              <a:rPr lang="en-US" dirty="0" err="1"/>
              <a:t>phpMyAdmin</a:t>
            </a:r>
            <a:endParaRPr lang="en-US" dirty="0"/>
          </a:p>
        </p:txBody>
      </p:sp>
      <p:sp>
        <p:nvSpPr>
          <p:cNvPr id="7" name="Text Placeholder 6"/>
          <p:cNvSpPr>
            <a:spLocks noGrp="1"/>
          </p:cNvSpPr>
          <p:nvPr>
            <p:ph type="body" sz="quarter" idx="14"/>
          </p:nvPr>
        </p:nvSpPr>
        <p:spPr>
          <a:xfrm>
            <a:off x="335360" y="1628800"/>
            <a:ext cx="9973412" cy="5090407"/>
          </a:xfrm>
        </p:spPr>
        <p:txBody>
          <a:bodyPr>
            <a:noAutofit/>
          </a:bodyPr>
          <a:lstStyle/>
          <a:p>
            <a:r>
              <a:rPr lang="en-US" altLang="en-US" sz="1600" dirty="0">
                <a:solidFill>
                  <a:schemeClr val="tx1"/>
                </a:solidFill>
              </a:rPr>
              <a:t>Installation of MySQL can be handled in </a:t>
            </a:r>
            <a:r>
              <a:rPr lang="en-US" altLang="en-US" sz="1600" dirty="0">
                <a:solidFill>
                  <a:schemeClr val="tx1"/>
                </a:solidFill>
              </a:rPr>
              <a:t>multiple </a:t>
            </a:r>
            <a:r>
              <a:rPr lang="en-US" altLang="en-US" sz="1600" dirty="0">
                <a:solidFill>
                  <a:schemeClr val="tx1"/>
                </a:solidFill>
              </a:rPr>
              <a:t>ways:</a:t>
            </a:r>
          </a:p>
          <a:p>
            <a:endParaRPr lang="en-US" altLang="en-US" sz="1600" dirty="0">
              <a:solidFill>
                <a:schemeClr val="tx1"/>
              </a:solidFill>
            </a:endParaRPr>
          </a:p>
          <a:p>
            <a:pPr marL="457200" indent="-457200">
              <a:buFont typeface="Wingdings" panose="05000000000000000000" pitchFamily="2" charset="2"/>
              <a:buChar char="v"/>
            </a:pPr>
            <a:r>
              <a:rPr lang="en-US" altLang="en-US" sz="1600" dirty="0">
                <a:solidFill>
                  <a:schemeClr val="tx1"/>
                </a:solidFill>
              </a:rPr>
              <a:t>Browse to the MySQL website and choose the </a:t>
            </a:r>
            <a:r>
              <a:rPr lang="en-US" altLang="en-US" sz="1600" dirty="0">
                <a:solidFill>
                  <a:schemeClr val="tx1"/>
                </a:solidFill>
                <a:hlinkClick r:id="rId2"/>
              </a:rPr>
              <a:t>Downloads</a:t>
            </a:r>
            <a:r>
              <a:rPr lang="en-US" altLang="en-US" sz="1600" dirty="0">
                <a:solidFill>
                  <a:schemeClr val="tx1"/>
                </a:solidFill>
              </a:rPr>
              <a:t> menu option. Select MySQL Community Edition. Then select MySQL Community Server. Finally pick </a:t>
            </a:r>
            <a:r>
              <a:rPr lang="en-US" altLang="en-US" sz="1600" dirty="0">
                <a:solidFill>
                  <a:schemeClr val="tx1"/>
                </a:solidFill>
              </a:rPr>
              <a:t>the version number of MySQL </a:t>
            </a:r>
            <a:r>
              <a:rPr lang="en-US" altLang="en-US" sz="1600" dirty="0">
                <a:solidFill>
                  <a:schemeClr val="tx1"/>
                </a:solidFill>
              </a:rPr>
              <a:t>which </a:t>
            </a:r>
            <a:r>
              <a:rPr lang="en-US" altLang="en-US" sz="1600" dirty="0">
                <a:solidFill>
                  <a:schemeClr val="tx1"/>
                </a:solidFill>
              </a:rPr>
              <a:t>is required along with the platform you will be running it on</a:t>
            </a:r>
            <a:r>
              <a:rPr lang="en-US" altLang="en-US" sz="1600" dirty="0">
                <a:solidFill>
                  <a:schemeClr val="tx1"/>
                </a:solidFill>
              </a:rPr>
              <a:t>.</a:t>
            </a:r>
          </a:p>
          <a:p>
            <a:pPr marL="457200" indent="-457200">
              <a:buFont typeface="Wingdings" panose="05000000000000000000" pitchFamily="2" charset="2"/>
              <a:buChar char="v"/>
            </a:pPr>
            <a:endParaRPr lang="en-US" altLang="en-US" sz="1600" dirty="0">
              <a:solidFill>
                <a:schemeClr val="tx1"/>
              </a:solidFill>
            </a:endParaRPr>
          </a:p>
          <a:p>
            <a:pPr marL="457200" indent="-457200">
              <a:buFont typeface="Wingdings" panose="05000000000000000000" pitchFamily="2" charset="2"/>
              <a:buChar char="v"/>
            </a:pPr>
            <a:r>
              <a:rPr lang="en-US" altLang="en-US" sz="1600" dirty="0">
                <a:solidFill>
                  <a:schemeClr val="tx1"/>
                </a:solidFill>
              </a:rPr>
              <a:t>Another option, especially for personal development, is to use an all-in-one framework. Several exist including XAMPP, MAMP, WAMP, etc. Let's look at XAMPP.</a:t>
            </a:r>
            <a:endParaRPr lang="en-US" altLang="en-US" sz="1600" dirty="0">
              <a:solidFill>
                <a:schemeClr val="tx1"/>
              </a:solidFill>
            </a:endParaRPr>
          </a:p>
        </p:txBody>
      </p:sp>
      <p:sp>
        <p:nvSpPr>
          <p:cNvPr id="2" name="Text Placeholder 1"/>
          <p:cNvSpPr>
            <a:spLocks noGrp="1"/>
          </p:cNvSpPr>
          <p:nvPr>
            <p:ph type="body" sz="quarter" idx="11"/>
          </p:nvPr>
        </p:nvSpPr>
        <p:spPr/>
        <p:txBody>
          <a:bodyPr/>
          <a:lstStyle/>
          <a:p>
            <a:r>
              <a:rPr lang="en-US" dirty="0" smtClean="0"/>
              <a:t>MySQL Installation</a:t>
            </a:r>
            <a:endParaRPr lang="en-US" dirty="0"/>
          </a:p>
        </p:txBody>
      </p:sp>
    </p:spTree>
    <p:extLst>
      <p:ext uri="{BB962C8B-B14F-4D97-AF65-F5344CB8AC3E}">
        <p14:creationId xmlns:p14="http://schemas.microsoft.com/office/powerpoint/2010/main" val="13135580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35360" y="188640"/>
            <a:ext cx="9687661" cy="720080"/>
          </a:xfrm>
        </p:spPr>
        <p:txBody>
          <a:bodyPr/>
          <a:lstStyle/>
          <a:p>
            <a:r>
              <a:rPr lang="en-US" dirty="0"/>
              <a:t>MySQL and </a:t>
            </a:r>
            <a:r>
              <a:rPr lang="en-US" dirty="0" err="1"/>
              <a:t>phpMyAdmin</a:t>
            </a:r>
            <a:endParaRPr lang="en-US" dirty="0"/>
          </a:p>
        </p:txBody>
      </p:sp>
      <p:sp>
        <p:nvSpPr>
          <p:cNvPr id="7" name="Text Placeholder 6"/>
          <p:cNvSpPr>
            <a:spLocks noGrp="1"/>
          </p:cNvSpPr>
          <p:nvPr>
            <p:ph type="body" sz="quarter" idx="14"/>
          </p:nvPr>
        </p:nvSpPr>
        <p:spPr>
          <a:xfrm>
            <a:off x="335360" y="1628800"/>
            <a:ext cx="9973412" cy="5090407"/>
          </a:xfrm>
        </p:spPr>
        <p:txBody>
          <a:bodyPr>
            <a:noAutofit/>
          </a:bodyPr>
          <a:lstStyle/>
          <a:p>
            <a:r>
              <a:rPr lang="en-US" altLang="en-US" sz="1600" dirty="0">
                <a:solidFill>
                  <a:schemeClr val="tx1"/>
                </a:solidFill>
              </a:rPr>
              <a:t>Short for Cross-Platform (X), Apache, MySQL, PHP, and Perl, XAMPP is </a:t>
            </a:r>
            <a:r>
              <a:rPr lang="en-US" altLang="en-US" sz="1600" dirty="0">
                <a:solidFill>
                  <a:schemeClr val="tx1"/>
                </a:solidFill>
              </a:rPr>
              <a:t>an </a:t>
            </a:r>
            <a:r>
              <a:rPr lang="en-US" altLang="en-US" sz="1600" dirty="0">
                <a:solidFill>
                  <a:schemeClr val="tx1"/>
                </a:solidFill>
              </a:rPr>
              <a:t>easy-to-install and easy-to-use software solution that mirrors remote installations of the Apache web server, the MySQL database, and the server-side technology PHP on your local machine. If you desire a simple installation with almost zero setup time, XAMPP is for </a:t>
            </a:r>
            <a:r>
              <a:rPr lang="en-US" altLang="en-US" sz="1600" dirty="0">
                <a:solidFill>
                  <a:schemeClr val="tx1"/>
                </a:solidFill>
              </a:rPr>
              <a:t>you. I like to use XAMPP because it's the quickest way to get the MySQL database and the MySQL Management tool </a:t>
            </a:r>
            <a:r>
              <a:rPr lang="en-US" altLang="en-US" sz="1600" dirty="0" err="1">
                <a:solidFill>
                  <a:schemeClr val="tx1"/>
                </a:solidFill>
              </a:rPr>
              <a:t>phpMyAdmin</a:t>
            </a:r>
            <a:r>
              <a:rPr lang="en-US" altLang="en-US" sz="1600" dirty="0">
                <a:solidFill>
                  <a:schemeClr val="tx1"/>
                </a:solidFill>
              </a:rPr>
              <a:t> up and running with very little effort.</a:t>
            </a:r>
          </a:p>
          <a:p>
            <a:endParaRPr lang="en-US" altLang="en-US" sz="1600" dirty="0">
              <a:solidFill>
                <a:schemeClr val="tx1"/>
              </a:solidFill>
            </a:endParaRPr>
          </a:p>
          <a:p>
            <a:endParaRPr lang="en-US" altLang="en-US" sz="1600" dirty="0">
              <a:solidFill>
                <a:schemeClr val="tx1"/>
              </a:solidFill>
            </a:endParaRPr>
          </a:p>
          <a:p>
            <a:endParaRPr lang="en-US" altLang="en-US" sz="1600" dirty="0">
              <a:solidFill>
                <a:schemeClr val="tx1"/>
              </a:solidFill>
            </a:endParaRPr>
          </a:p>
          <a:p>
            <a:endParaRPr lang="en-US" altLang="en-US" sz="1600" dirty="0">
              <a:solidFill>
                <a:schemeClr val="tx1"/>
              </a:solidFill>
            </a:endParaRPr>
          </a:p>
          <a:p>
            <a:r>
              <a:rPr lang="en-US" altLang="en-US" sz="1600" dirty="0">
                <a:solidFill>
                  <a:schemeClr val="tx1"/>
                </a:solidFill>
              </a:rPr>
              <a:t>To download the latest release of XAMPP, simply visit the following website: </a:t>
            </a:r>
            <a:r>
              <a:rPr lang="en-US" altLang="en-US" sz="1600" dirty="0">
                <a:solidFill>
                  <a:schemeClr val="tx1"/>
                </a:solidFill>
                <a:hlinkClick r:id="rId2"/>
              </a:rPr>
              <a:t>https://</a:t>
            </a:r>
            <a:r>
              <a:rPr lang="en-US" altLang="en-US" sz="1600" dirty="0">
                <a:solidFill>
                  <a:schemeClr val="tx1"/>
                </a:solidFill>
                <a:hlinkClick r:id="rId2"/>
              </a:rPr>
              <a:t>www.apachefriends.org/index.html</a:t>
            </a:r>
            <a:endParaRPr lang="en-US" altLang="en-US" sz="1600" dirty="0">
              <a:solidFill>
                <a:schemeClr val="tx1"/>
              </a:solidFill>
            </a:endParaRPr>
          </a:p>
        </p:txBody>
      </p:sp>
      <p:sp>
        <p:nvSpPr>
          <p:cNvPr id="2" name="Text Placeholder 1"/>
          <p:cNvSpPr>
            <a:spLocks noGrp="1"/>
          </p:cNvSpPr>
          <p:nvPr>
            <p:ph type="body" sz="quarter" idx="11"/>
          </p:nvPr>
        </p:nvSpPr>
        <p:spPr/>
        <p:txBody>
          <a:bodyPr/>
          <a:lstStyle/>
          <a:p>
            <a:r>
              <a:rPr lang="en-US" dirty="0" smtClean="0"/>
              <a:t>Introduction to XAMPP</a:t>
            </a:r>
            <a:endParaRPr lang="en-US" dirty="0"/>
          </a:p>
        </p:txBody>
      </p:sp>
      <p:sp>
        <p:nvSpPr>
          <p:cNvPr id="3" name="AutoShape 2" descr="Image result for xampp logo"/>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Image result for xampp logo"/>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1834" y="3622248"/>
            <a:ext cx="2720281" cy="709993"/>
          </a:xfrm>
          <a:prstGeom prst="rect">
            <a:avLst/>
          </a:prstGeom>
        </p:spPr>
      </p:pic>
    </p:spTree>
    <p:extLst>
      <p:ext uri="{BB962C8B-B14F-4D97-AF65-F5344CB8AC3E}">
        <p14:creationId xmlns:p14="http://schemas.microsoft.com/office/powerpoint/2010/main" val="37092074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35360" y="188640"/>
            <a:ext cx="9687661" cy="720080"/>
          </a:xfrm>
        </p:spPr>
        <p:txBody>
          <a:bodyPr/>
          <a:lstStyle/>
          <a:p>
            <a:r>
              <a:rPr lang="en-US" dirty="0"/>
              <a:t>MySQL and </a:t>
            </a:r>
            <a:r>
              <a:rPr lang="en-US" dirty="0" err="1"/>
              <a:t>phpMyAdmin</a:t>
            </a:r>
            <a:endParaRPr lang="en-US" dirty="0"/>
          </a:p>
        </p:txBody>
      </p:sp>
      <p:sp>
        <p:nvSpPr>
          <p:cNvPr id="7" name="Text Placeholder 6"/>
          <p:cNvSpPr>
            <a:spLocks noGrp="1"/>
          </p:cNvSpPr>
          <p:nvPr>
            <p:ph type="body" sz="quarter" idx="14"/>
          </p:nvPr>
        </p:nvSpPr>
        <p:spPr>
          <a:xfrm>
            <a:off x="335360" y="1628800"/>
            <a:ext cx="9973412" cy="5090407"/>
          </a:xfrm>
        </p:spPr>
        <p:txBody>
          <a:bodyPr>
            <a:noAutofit/>
          </a:bodyPr>
          <a:lstStyle/>
          <a:p>
            <a:r>
              <a:rPr lang="en-US" altLang="en-US" sz="1600" dirty="0">
                <a:solidFill>
                  <a:schemeClr val="tx1"/>
                </a:solidFill>
              </a:rPr>
              <a:t>XAMPP is a cross-platform initiative aimed at delivering the web server Apache, the database MySQL, the server-side technology PHP, and the programming language Perl to developers regardless of operating system. Although other software solutions such as MAMP (which is meant to work only with Mac OS X) or IIS (which works only with Windows server-based operating systems) are meant to work with specific platforms, XAMPP, as the name implies (X meaning cross-platform), can be installed and configured to work with Windows, Linux, Solaris (Unix), and Mac, making it much more flexible and preferable to those who are unsure where their applications will end up.</a:t>
            </a:r>
          </a:p>
        </p:txBody>
      </p:sp>
      <p:sp>
        <p:nvSpPr>
          <p:cNvPr id="2" name="Text Placeholder 1"/>
          <p:cNvSpPr>
            <a:spLocks noGrp="1"/>
          </p:cNvSpPr>
          <p:nvPr>
            <p:ph type="body" sz="quarter" idx="11"/>
          </p:nvPr>
        </p:nvSpPr>
        <p:spPr/>
        <p:txBody>
          <a:bodyPr/>
          <a:lstStyle/>
          <a:p>
            <a:r>
              <a:rPr lang="en-US" dirty="0" smtClean="0"/>
              <a:t>Introduction to XAMPP</a:t>
            </a:r>
            <a:endParaRPr lang="en-US" dirty="0"/>
          </a:p>
        </p:txBody>
      </p:sp>
      <p:sp>
        <p:nvSpPr>
          <p:cNvPr id="3" name="AutoShape 2" descr="Image result for xampp logo"/>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Image result for xampp logo"/>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814465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35360" y="188640"/>
            <a:ext cx="9687661" cy="720080"/>
          </a:xfrm>
        </p:spPr>
        <p:txBody>
          <a:bodyPr/>
          <a:lstStyle/>
          <a:p>
            <a:r>
              <a:rPr lang="en-US" dirty="0"/>
              <a:t>MySQL and </a:t>
            </a:r>
            <a:r>
              <a:rPr lang="en-US" dirty="0" err="1"/>
              <a:t>phpMyAdmin</a:t>
            </a:r>
            <a:endParaRPr lang="en-US" dirty="0"/>
          </a:p>
        </p:txBody>
      </p:sp>
      <p:sp>
        <p:nvSpPr>
          <p:cNvPr id="7" name="Text Placeholder 6"/>
          <p:cNvSpPr>
            <a:spLocks noGrp="1"/>
          </p:cNvSpPr>
          <p:nvPr>
            <p:ph type="body" sz="quarter" idx="14"/>
          </p:nvPr>
        </p:nvSpPr>
        <p:spPr>
          <a:xfrm>
            <a:off x="335360" y="1628800"/>
            <a:ext cx="9973412" cy="5090407"/>
          </a:xfrm>
        </p:spPr>
        <p:txBody>
          <a:bodyPr>
            <a:noAutofit/>
          </a:bodyPr>
          <a:lstStyle/>
          <a:p>
            <a:r>
              <a:rPr lang="en-US" altLang="en-US" sz="1600" dirty="0">
                <a:solidFill>
                  <a:schemeClr val="tx1"/>
                </a:solidFill>
              </a:rPr>
              <a:t>As of this lecture, XAMPP’s current version is </a:t>
            </a:r>
            <a:r>
              <a:rPr lang="en-US" altLang="en-US" sz="1600" dirty="0">
                <a:solidFill>
                  <a:schemeClr val="tx1"/>
                </a:solidFill>
              </a:rPr>
              <a:t>7.2.6 </a:t>
            </a:r>
            <a:r>
              <a:rPr lang="en-US" altLang="en-US" sz="1600" dirty="0">
                <a:solidFill>
                  <a:schemeClr val="tx1"/>
                </a:solidFill>
              </a:rPr>
              <a:t>and comes with the following software:</a:t>
            </a:r>
          </a:p>
          <a:p>
            <a:endParaRPr lang="en-US" altLang="en-US" sz="1600" dirty="0">
              <a:solidFill>
                <a:schemeClr val="tx1"/>
              </a:solidFill>
            </a:endParaRPr>
          </a:p>
          <a:p>
            <a:pPr marL="457200" indent="-457200">
              <a:buFont typeface="Wingdings" panose="05000000000000000000" pitchFamily="2" charset="2"/>
              <a:buChar char="v"/>
            </a:pPr>
            <a:r>
              <a:rPr lang="en-US" altLang="en-US" sz="1600" dirty="0">
                <a:solidFill>
                  <a:schemeClr val="tx1"/>
                </a:solidFill>
              </a:rPr>
              <a:t>Apache </a:t>
            </a:r>
            <a:r>
              <a:rPr lang="en-US" altLang="en-US" sz="1600" dirty="0">
                <a:solidFill>
                  <a:schemeClr val="tx1"/>
                </a:solidFill>
              </a:rPr>
              <a:t>2.4.33 + </a:t>
            </a:r>
            <a:r>
              <a:rPr lang="en-US" altLang="en-US" sz="1600" dirty="0">
                <a:solidFill>
                  <a:schemeClr val="tx1"/>
                </a:solidFill>
              </a:rPr>
              <a:t>OpenSSL </a:t>
            </a:r>
            <a:r>
              <a:rPr lang="en-US" altLang="en-US" sz="1600" dirty="0">
                <a:solidFill>
                  <a:schemeClr val="tx1"/>
                </a:solidFill>
              </a:rPr>
              <a:t>1.1.0</a:t>
            </a:r>
            <a:endParaRPr lang="en-US" altLang="en-US" sz="1600" dirty="0">
              <a:solidFill>
                <a:schemeClr val="tx1"/>
              </a:solidFill>
            </a:endParaRPr>
          </a:p>
          <a:p>
            <a:pPr marL="457200" indent="-457200">
              <a:buFont typeface="Wingdings" panose="05000000000000000000" pitchFamily="2" charset="2"/>
              <a:buChar char="v"/>
            </a:pPr>
            <a:r>
              <a:rPr lang="en-US" altLang="en-US" sz="1600" dirty="0" err="1">
                <a:solidFill>
                  <a:schemeClr val="tx1"/>
                </a:solidFill>
              </a:rPr>
              <a:t>MariaDB</a:t>
            </a:r>
            <a:r>
              <a:rPr lang="en-US" altLang="en-US" sz="1600" dirty="0">
                <a:solidFill>
                  <a:schemeClr val="tx1"/>
                </a:solidFill>
              </a:rPr>
              <a:t> (open source fork of MySQL) 10.1.33</a:t>
            </a:r>
          </a:p>
          <a:p>
            <a:pPr marL="457200" indent="-457200">
              <a:buFont typeface="Wingdings" panose="05000000000000000000" pitchFamily="2" charset="2"/>
              <a:buChar char="v"/>
            </a:pPr>
            <a:r>
              <a:rPr lang="en-US" altLang="en-US" sz="1600" dirty="0">
                <a:solidFill>
                  <a:schemeClr val="tx1"/>
                </a:solidFill>
              </a:rPr>
              <a:t>PHP 7.2.6</a:t>
            </a:r>
            <a:endParaRPr lang="en-US" altLang="en-US" sz="1600" dirty="0">
              <a:solidFill>
                <a:schemeClr val="tx1"/>
              </a:solidFill>
            </a:endParaRPr>
          </a:p>
          <a:p>
            <a:pPr marL="457200" indent="-457200">
              <a:buFont typeface="Wingdings" panose="05000000000000000000" pitchFamily="2" charset="2"/>
              <a:buChar char="v"/>
            </a:pPr>
            <a:r>
              <a:rPr lang="en-US" altLang="en-US" sz="1600" dirty="0" err="1">
                <a:solidFill>
                  <a:schemeClr val="tx1"/>
                </a:solidFill>
              </a:rPr>
              <a:t>phpMyAdmin</a:t>
            </a:r>
            <a:r>
              <a:rPr lang="en-US" altLang="en-US" sz="1600" dirty="0">
                <a:solidFill>
                  <a:schemeClr val="tx1"/>
                </a:solidFill>
              </a:rPr>
              <a:t> </a:t>
            </a:r>
            <a:r>
              <a:rPr lang="en-US" altLang="en-US" sz="1600" dirty="0">
                <a:solidFill>
                  <a:schemeClr val="tx1"/>
                </a:solidFill>
              </a:rPr>
              <a:t>4.8.1</a:t>
            </a:r>
            <a:endParaRPr lang="en-US" altLang="en-US" sz="1600" dirty="0">
              <a:solidFill>
                <a:schemeClr val="tx1"/>
              </a:solidFill>
            </a:endParaRPr>
          </a:p>
          <a:p>
            <a:pPr marL="457200" indent="-457200">
              <a:buFont typeface="Wingdings" panose="05000000000000000000" pitchFamily="2" charset="2"/>
              <a:buChar char="v"/>
            </a:pPr>
            <a:r>
              <a:rPr lang="en-US" altLang="en-US" sz="1600" dirty="0">
                <a:solidFill>
                  <a:schemeClr val="tx1"/>
                </a:solidFill>
              </a:rPr>
              <a:t>Perl </a:t>
            </a:r>
            <a:r>
              <a:rPr lang="en-US" altLang="en-US" sz="1600" dirty="0">
                <a:solidFill>
                  <a:schemeClr val="tx1"/>
                </a:solidFill>
              </a:rPr>
              <a:t>7.0.56</a:t>
            </a:r>
            <a:endParaRPr lang="en-US" altLang="en-US" sz="1600" dirty="0">
              <a:solidFill>
                <a:schemeClr val="tx1"/>
              </a:solidFill>
            </a:endParaRPr>
          </a:p>
          <a:p>
            <a:pPr marL="457200" indent="-457200">
              <a:buFont typeface="Wingdings" panose="05000000000000000000" pitchFamily="2" charset="2"/>
              <a:buChar char="v"/>
            </a:pPr>
            <a:r>
              <a:rPr lang="en-US" altLang="en-US" sz="1600" dirty="0">
                <a:solidFill>
                  <a:schemeClr val="tx1"/>
                </a:solidFill>
              </a:rPr>
              <a:t>FileZilla FTP Server </a:t>
            </a:r>
            <a:r>
              <a:rPr lang="en-US" altLang="en-US" sz="1600" dirty="0">
                <a:solidFill>
                  <a:schemeClr val="tx1"/>
                </a:solidFill>
              </a:rPr>
              <a:t>0.9.41</a:t>
            </a:r>
            <a:endParaRPr lang="en-US" altLang="en-US" sz="1600" dirty="0">
              <a:solidFill>
                <a:schemeClr val="tx1"/>
              </a:solidFill>
            </a:endParaRPr>
          </a:p>
          <a:p>
            <a:pPr marL="457200" indent="-457200">
              <a:buFont typeface="Wingdings" panose="05000000000000000000" pitchFamily="2" charset="2"/>
              <a:buChar char="v"/>
            </a:pPr>
            <a:r>
              <a:rPr lang="en-US" altLang="en-US" sz="1600" dirty="0">
                <a:solidFill>
                  <a:schemeClr val="tx1"/>
                </a:solidFill>
              </a:rPr>
              <a:t>Mercury Mail Transport System </a:t>
            </a:r>
            <a:r>
              <a:rPr lang="en-US" altLang="en-US" sz="1600" dirty="0">
                <a:solidFill>
                  <a:schemeClr val="tx1"/>
                </a:solidFill>
              </a:rPr>
              <a:t>4.63</a:t>
            </a:r>
            <a:endParaRPr lang="en-US" altLang="en-US" sz="1600" dirty="0">
              <a:solidFill>
                <a:schemeClr val="tx1"/>
              </a:solidFill>
            </a:endParaRPr>
          </a:p>
          <a:p>
            <a:endParaRPr lang="en-US" altLang="en-US" sz="1600" dirty="0">
              <a:solidFill>
                <a:schemeClr val="tx1"/>
              </a:solidFill>
            </a:endParaRPr>
          </a:p>
          <a:p>
            <a:r>
              <a:rPr lang="en-US" altLang="en-US" sz="1600" dirty="0">
                <a:solidFill>
                  <a:schemeClr val="tx1"/>
                </a:solidFill>
              </a:rPr>
              <a:t>The great thing about these installations is that almost no configuration is required to get these running. For those who have installed these software packages individually in the past, you know what a relief this is</a:t>
            </a:r>
            <a:r>
              <a:rPr lang="en-US" altLang="en-US" sz="1600" dirty="0">
                <a:solidFill>
                  <a:schemeClr val="tx1"/>
                </a:solidFill>
              </a:rPr>
              <a:t>!</a:t>
            </a:r>
            <a:endParaRPr lang="en-US" altLang="en-US" sz="1600" dirty="0">
              <a:solidFill>
                <a:schemeClr val="tx1"/>
              </a:solidFill>
            </a:endParaRPr>
          </a:p>
        </p:txBody>
      </p:sp>
      <p:sp>
        <p:nvSpPr>
          <p:cNvPr id="2" name="Text Placeholder 1"/>
          <p:cNvSpPr>
            <a:spLocks noGrp="1"/>
          </p:cNvSpPr>
          <p:nvPr>
            <p:ph type="body" sz="quarter" idx="11"/>
          </p:nvPr>
        </p:nvSpPr>
        <p:spPr/>
        <p:txBody>
          <a:bodyPr/>
          <a:lstStyle/>
          <a:p>
            <a:r>
              <a:rPr lang="en-US" dirty="0" smtClean="0"/>
              <a:t>Current XAMPP version</a:t>
            </a:r>
            <a:endParaRPr lang="en-US" dirty="0"/>
          </a:p>
        </p:txBody>
      </p:sp>
      <p:sp>
        <p:nvSpPr>
          <p:cNvPr id="3" name="AutoShape 2" descr="Image result for xampp logo"/>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Image result for xampp logo"/>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195178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35360" y="188640"/>
            <a:ext cx="9687661" cy="720080"/>
          </a:xfrm>
        </p:spPr>
        <p:txBody>
          <a:bodyPr/>
          <a:lstStyle/>
          <a:p>
            <a:r>
              <a:rPr lang="en-US" dirty="0"/>
              <a:t>MySQL and </a:t>
            </a:r>
            <a:r>
              <a:rPr lang="en-US" dirty="0" err="1" smtClean="0"/>
              <a:t>phpMyAdmin</a:t>
            </a:r>
            <a:endParaRPr lang="en-US" dirty="0"/>
          </a:p>
        </p:txBody>
      </p:sp>
      <p:sp>
        <p:nvSpPr>
          <p:cNvPr id="7" name="Text Placeholder 6"/>
          <p:cNvSpPr>
            <a:spLocks noGrp="1"/>
          </p:cNvSpPr>
          <p:nvPr>
            <p:ph type="body" sz="quarter" idx="14"/>
          </p:nvPr>
        </p:nvSpPr>
        <p:spPr>
          <a:xfrm>
            <a:off x="335360" y="1628800"/>
            <a:ext cx="9973412" cy="5090407"/>
          </a:xfrm>
        </p:spPr>
        <p:txBody>
          <a:bodyPr>
            <a:noAutofit/>
          </a:bodyPr>
          <a:lstStyle/>
          <a:p>
            <a:pPr marL="457200" indent="-457200">
              <a:buFont typeface="Wingdings" panose="05000000000000000000" pitchFamily="2" charset="2"/>
              <a:buChar char="v"/>
            </a:pPr>
            <a:r>
              <a:rPr lang="en-US" altLang="en-US" sz="1600" dirty="0" err="1">
                <a:solidFill>
                  <a:schemeClr val="tx1"/>
                </a:solidFill>
              </a:rPr>
              <a:t>phpMyAdmin</a:t>
            </a:r>
            <a:r>
              <a:rPr lang="en-US" altLang="en-US" sz="1600" dirty="0">
                <a:solidFill>
                  <a:schemeClr val="tx1"/>
                </a:solidFill>
              </a:rPr>
              <a:t> is a free software tool written in PHP, intended to handle the administration of MySQL over the Web. </a:t>
            </a:r>
            <a:endParaRPr lang="en-US" altLang="en-US" sz="1600" dirty="0">
              <a:solidFill>
                <a:schemeClr val="tx1"/>
              </a:solidFill>
            </a:endParaRPr>
          </a:p>
          <a:p>
            <a:pPr marL="457200" indent="-457200">
              <a:buFont typeface="Wingdings" panose="05000000000000000000" pitchFamily="2" charset="2"/>
              <a:buChar char="v"/>
            </a:pPr>
            <a:endParaRPr lang="en-US" altLang="en-US" sz="1600" dirty="0">
              <a:solidFill>
                <a:schemeClr val="tx1"/>
              </a:solidFill>
            </a:endParaRPr>
          </a:p>
          <a:p>
            <a:pPr marL="457200" indent="-457200">
              <a:buFont typeface="Wingdings" panose="05000000000000000000" pitchFamily="2" charset="2"/>
              <a:buChar char="v"/>
            </a:pPr>
            <a:r>
              <a:rPr lang="en-US" altLang="en-US" sz="1600" dirty="0" err="1">
                <a:solidFill>
                  <a:schemeClr val="tx1"/>
                </a:solidFill>
              </a:rPr>
              <a:t>phpMyAdmin</a:t>
            </a:r>
            <a:r>
              <a:rPr lang="en-US" altLang="en-US" sz="1600" dirty="0">
                <a:solidFill>
                  <a:schemeClr val="tx1"/>
                </a:solidFill>
              </a:rPr>
              <a:t> </a:t>
            </a:r>
            <a:r>
              <a:rPr lang="en-US" altLang="en-US" sz="1600" dirty="0">
                <a:solidFill>
                  <a:schemeClr val="tx1"/>
                </a:solidFill>
              </a:rPr>
              <a:t>supports a wide range of operations on MySQL and </a:t>
            </a:r>
            <a:r>
              <a:rPr lang="en-US" altLang="en-US" sz="1600" dirty="0" err="1">
                <a:solidFill>
                  <a:schemeClr val="tx1"/>
                </a:solidFill>
              </a:rPr>
              <a:t>MariaDB</a:t>
            </a:r>
            <a:r>
              <a:rPr lang="en-US" altLang="en-US" sz="1600" dirty="0">
                <a:solidFill>
                  <a:schemeClr val="tx1"/>
                </a:solidFill>
              </a:rPr>
              <a:t>. </a:t>
            </a:r>
            <a:endParaRPr lang="en-US" altLang="en-US" sz="1600" dirty="0">
              <a:solidFill>
                <a:schemeClr val="tx1"/>
              </a:solidFill>
            </a:endParaRPr>
          </a:p>
          <a:p>
            <a:pPr marL="457200" indent="-457200">
              <a:buFont typeface="Wingdings" panose="05000000000000000000" pitchFamily="2" charset="2"/>
              <a:buChar char="v"/>
            </a:pPr>
            <a:endParaRPr lang="en-US" altLang="en-US" sz="1600" dirty="0">
              <a:solidFill>
                <a:schemeClr val="tx1"/>
              </a:solidFill>
            </a:endParaRPr>
          </a:p>
          <a:p>
            <a:pPr marL="457200" indent="-457200">
              <a:buFont typeface="Wingdings" panose="05000000000000000000" pitchFamily="2" charset="2"/>
              <a:buChar char="v"/>
            </a:pPr>
            <a:r>
              <a:rPr lang="en-US" altLang="en-US" sz="1600" dirty="0">
                <a:solidFill>
                  <a:schemeClr val="tx1"/>
                </a:solidFill>
              </a:rPr>
              <a:t>Frequently </a:t>
            </a:r>
            <a:r>
              <a:rPr lang="en-US" altLang="en-US" sz="1600" dirty="0">
                <a:solidFill>
                  <a:schemeClr val="tx1"/>
                </a:solidFill>
              </a:rPr>
              <a:t>used operations (managing databases, tables, columns, relations, indexes, users, permissions, </a:t>
            </a:r>
            <a:r>
              <a:rPr lang="en-US" altLang="en-US" sz="1600" dirty="0" err="1">
                <a:solidFill>
                  <a:schemeClr val="tx1"/>
                </a:solidFill>
              </a:rPr>
              <a:t>etc</a:t>
            </a:r>
            <a:r>
              <a:rPr lang="en-US" altLang="en-US" sz="1600" dirty="0">
                <a:solidFill>
                  <a:schemeClr val="tx1"/>
                </a:solidFill>
              </a:rPr>
              <a:t>) can be performed via the </a:t>
            </a:r>
            <a:r>
              <a:rPr lang="en-US" altLang="en-US" sz="1600" dirty="0">
                <a:solidFill>
                  <a:schemeClr val="tx1"/>
                </a:solidFill>
              </a:rPr>
              <a:t>GUI, </a:t>
            </a:r>
            <a:r>
              <a:rPr lang="en-US" altLang="en-US" sz="1600" dirty="0">
                <a:solidFill>
                  <a:schemeClr val="tx1"/>
                </a:solidFill>
              </a:rPr>
              <a:t>while you still have the ability to directly execute any SQL statement</a:t>
            </a:r>
            <a:r>
              <a:rPr lang="en-US" altLang="en-US" sz="1600" dirty="0">
                <a:solidFill>
                  <a:schemeClr val="tx1"/>
                </a:solidFill>
              </a:rPr>
              <a:t>.</a:t>
            </a:r>
          </a:p>
          <a:p>
            <a:pPr marL="457200" indent="-457200">
              <a:buFont typeface="Wingdings" panose="05000000000000000000" pitchFamily="2" charset="2"/>
              <a:buChar char="v"/>
            </a:pPr>
            <a:endParaRPr lang="en-US" altLang="en-US" sz="1600" dirty="0">
              <a:solidFill>
                <a:schemeClr val="tx1"/>
              </a:solidFill>
            </a:endParaRPr>
          </a:p>
          <a:p>
            <a:pPr marL="457200" indent="-457200">
              <a:buFont typeface="Wingdings" panose="05000000000000000000" pitchFamily="2" charset="2"/>
              <a:buChar char="v"/>
            </a:pPr>
            <a:r>
              <a:rPr lang="en-US" altLang="en-US" sz="1600" dirty="0" err="1">
                <a:solidFill>
                  <a:schemeClr val="tx1"/>
                </a:solidFill>
              </a:rPr>
              <a:t>phpMyAdmin</a:t>
            </a:r>
            <a:r>
              <a:rPr lang="en-US" altLang="en-US" sz="1600" dirty="0">
                <a:solidFill>
                  <a:schemeClr val="tx1"/>
                </a:solidFill>
              </a:rPr>
              <a:t> can be installed as a </a:t>
            </a:r>
            <a:r>
              <a:rPr lang="en-US" altLang="en-US" sz="1600" dirty="0">
                <a:solidFill>
                  <a:schemeClr val="tx1"/>
                </a:solidFill>
                <a:hlinkClick r:id="rId2"/>
              </a:rPr>
              <a:t>stand-alone product</a:t>
            </a:r>
            <a:r>
              <a:rPr lang="en-US" altLang="en-US" sz="1600" dirty="0">
                <a:solidFill>
                  <a:schemeClr val="tx1"/>
                </a:solidFill>
              </a:rPr>
              <a:t> or packaged with an all-in-one like XAMPP, MAMP, WAMP, etc.</a:t>
            </a:r>
            <a:endParaRPr lang="en-US" altLang="en-US" sz="1600" dirty="0">
              <a:solidFill>
                <a:schemeClr val="tx1"/>
              </a:solidFill>
            </a:endParaRPr>
          </a:p>
        </p:txBody>
      </p:sp>
      <p:sp>
        <p:nvSpPr>
          <p:cNvPr id="2" name="Text Placeholder 1"/>
          <p:cNvSpPr>
            <a:spLocks noGrp="1"/>
          </p:cNvSpPr>
          <p:nvPr>
            <p:ph type="body" sz="quarter" idx="11"/>
          </p:nvPr>
        </p:nvSpPr>
        <p:spPr/>
        <p:txBody>
          <a:bodyPr/>
          <a:lstStyle/>
          <a:p>
            <a:r>
              <a:rPr lang="en-US" dirty="0" smtClean="0"/>
              <a:t>Introduction to </a:t>
            </a:r>
            <a:r>
              <a:rPr lang="en-US" dirty="0" err="1" smtClean="0"/>
              <a:t>phpMyAdmin</a:t>
            </a:r>
            <a:endParaRPr lang="en-US" dirty="0"/>
          </a:p>
        </p:txBody>
      </p:sp>
      <p:sp>
        <p:nvSpPr>
          <p:cNvPr id="3" name="AutoShape 2" descr="Image result for xampp logo"/>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Image result for xampp logo"/>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632334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35360" y="188640"/>
            <a:ext cx="9687661" cy="720080"/>
          </a:xfrm>
        </p:spPr>
        <p:txBody>
          <a:bodyPr/>
          <a:lstStyle/>
          <a:p>
            <a:r>
              <a:rPr lang="en-US" dirty="0"/>
              <a:t>MySQL and </a:t>
            </a:r>
            <a:r>
              <a:rPr lang="en-US" dirty="0" err="1"/>
              <a:t>phpMyAdmin</a:t>
            </a:r>
            <a:endParaRPr lang="en-US" dirty="0"/>
          </a:p>
        </p:txBody>
      </p:sp>
      <p:sp>
        <p:nvSpPr>
          <p:cNvPr id="7" name="Text Placeholder 6"/>
          <p:cNvSpPr>
            <a:spLocks noGrp="1"/>
          </p:cNvSpPr>
          <p:nvPr>
            <p:ph type="body" sz="quarter" idx="14"/>
          </p:nvPr>
        </p:nvSpPr>
        <p:spPr>
          <a:xfrm>
            <a:off x="335360" y="1628800"/>
            <a:ext cx="9973412" cy="5090407"/>
          </a:xfrm>
        </p:spPr>
        <p:txBody>
          <a:bodyPr>
            <a:noAutofit/>
          </a:bodyPr>
          <a:lstStyle/>
          <a:p>
            <a:pPr marL="457200" indent="-457200">
              <a:buFont typeface="Wingdings" panose="05000000000000000000" pitchFamily="2" charset="2"/>
              <a:buChar char="v"/>
            </a:pPr>
            <a:r>
              <a:rPr lang="en-US" altLang="en-US" sz="1600" dirty="0">
                <a:solidFill>
                  <a:schemeClr val="tx1"/>
                </a:solidFill>
              </a:rPr>
              <a:t>Intuitive web interface</a:t>
            </a:r>
          </a:p>
          <a:p>
            <a:pPr marL="457200" indent="-457200">
              <a:buFont typeface="Wingdings" panose="05000000000000000000" pitchFamily="2" charset="2"/>
              <a:buChar char="v"/>
            </a:pPr>
            <a:r>
              <a:rPr lang="en-US" altLang="en-US" sz="1600" dirty="0">
                <a:solidFill>
                  <a:schemeClr val="tx1"/>
                </a:solidFill>
              </a:rPr>
              <a:t>Support for most MySQL </a:t>
            </a:r>
            <a:r>
              <a:rPr lang="en-US" altLang="en-US" sz="1600" dirty="0">
                <a:solidFill>
                  <a:schemeClr val="tx1"/>
                </a:solidFill>
              </a:rPr>
              <a:t>features including:</a:t>
            </a:r>
          </a:p>
          <a:p>
            <a:pPr marL="914400" indent="-457200">
              <a:buFont typeface="Wingdings" panose="05000000000000000000" pitchFamily="2" charset="2"/>
              <a:buChar char="v"/>
            </a:pPr>
            <a:r>
              <a:rPr lang="en-US" altLang="en-US" sz="1600" dirty="0">
                <a:solidFill>
                  <a:schemeClr val="tx1"/>
                </a:solidFill>
              </a:rPr>
              <a:t>B</a:t>
            </a:r>
            <a:r>
              <a:rPr lang="en-US" altLang="en-US" sz="1600" dirty="0">
                <a:solidFill>
                  <a:schemeClr val="tx1"/>
                </a:solidFill>
              </a:rPr>
              <a:t>rowse </a:t>
            </a:r>
            <a:r>
              <a:rPr lang="en-US" altLang="en-US" sz="1600" dirty="0">
                <a:solidFill>
                  <a:schemeClr val="tx1"/>
                </a:solidFill>
              </a:rPr>
              <a:t>and drop databases, tables, views, fields and indexes</a:t>
            </a:r>
          </a:p>
          <a:p>
            <a:pPr marL="914400" indent="-457200">
              <a:buFont typeface="Wingdings" panose="05000000000000000000" pitchFamily="2" charset="2"/>
              <a:buChar char="v"/>
            </a:pPr>
            <a:r>
              <a:rPr lang="en-US" altLang="en-US" sz="1600" dirty="0">
                <a:solidFill>
                  <a:schemeClr val="tx1"/>
                </a:solidFill>
              </a:rPr>
              <a:t>Create</a:t>
            </a:r>
            <a:r>
              <a:rPr lang="en-US" altLang="en-US" sz="1600" dirty="0">
                <a:solidFill>
                  <a:schemeClr val="tx1"/>
                </a:solidFill>
              </a:rPr>
              <a:t>, copy, drop, rename and alter databases, tables, fields and indexes</a:t>
            </a:r>
          </a:p>
          <a:p>
            <a:pPr marL="914400" indent="-457200">
              <a:buFont typeface="Wingdings" panose="05000000000000000000" pitchFamily="2" charset="2"/>
              <a:buChar char="v"/>
            </a:pPr>
            <a:r>
              <a:rPr lang="en-US" altLang="en-US" sz="1600" dirty="0">
                <a:solidFill>
                  <a:schemeClr val="tx1"/>
                </a:solidFill>
              </a:rPr>
              <a:t>Maintenance tasks for databases </a:t>
            </a:r>
            <a:r>
              <a:rPr lang="en-US" altLang="en-US" sz="1600" dirty="0">
                <a:solidFill>
                  <a:schemeClr val="tx1"/>
                </a:solidFill>
              </a:rPr>
              <a:t>and </a:t>
            </a:r>
            <a:r>
              <a:rPr lang="en-US" altLang="en-US" sz="1600" dirty="0">
                <a:solidFill>
                  <a:schemeClr val="tx1"/>
                </a:solidFill>
              </a:rPr>
              <a:t>tables and server </a:t>
            </a:r>
            <a:r>
              <a:rPr lang="en-US" altLang="en-US" sz="1600" dirty="0">
                <a:solidFill>
                  <a:schemeClr val="tx1"/>
                </a:solidFill>
              </a:rPr>
              <a:t>configuration</a:t>
            </a:r>
          </a:p>
          <a:p>
            <a:pPr marL="914400" indent="-457200">
              <a:buFont typeface="Wingdings" panose="05000000000000000000" pitchFamily="2" charset="2"/>
              <a:buChar char="v"/>
            </a:pPr>
            <a:r>
              <a:rPr lang="en-US" altLang="en-US" sz="1600" dirty="0">
                <a:solidFill>
                  <a:schemeClr val="tx1"/>
                </a:solidFill>
              </a:rPr>
              <a:t>Execute</a:t>
            </a:r>
            <a:r>
              <a:rPr lang="en-US" altLang="en-US" sz="1600" dirty="0">
                <a:solidFill>
                  <a:schemeClr val="tx1"/>
                </a:solidFill>
              </a:rPr>
              <a:t>, edit and bookmark any SQL-statement, even batch-queries</a:t>
            </a:r>
          </a:p>
          <a:p>
            <a:pPr marL="914400" indent="-457200">
              <a:buFont typeface="Wingdings" panose="05000000000000000000" pitchFamily="2" charset="2"/>
              <a:buChar char="v"/>
            </a:pPr>
            <a:r>
              <a:rPr lang="en-US" altLang="en-US" sz="1600" dirty="0">
                <a:solidFill>
                  <a:schemeClr val="tx1"/>
                </a:solidFill>
              </a:rPr>
              <a:t>Manage MySQL user </a:t>
            </a:r>
            <a:r>
              <a:rPr lang="en-US" altLang="en-US" sz="1600" dirty="0">
                <a:solidFill>
                  <a:schemeClr val="tx1"/>
                </a:solidFill>
              </a:rPr>
              <a:t>accounts and privileges</a:t>
            </a:r>
          </a:p>
          <a:p>
            <a:pPr marL="914400" indent="-457200">
              <a:buFont typeface="Wingdings" panose="05000000000000000000" pitchFamily="2" charset="2"/>
              <a:buChar char="v"/>
            </a:pPr>
            <a:r>
              <a:rPr lang="en-US" altLang="en-US" sz="1600" dirty="0">
                <a:solidFill>
                  <a:schemeClr val="tx1"/>
                </a:solidFill>
              </a:rPr>
              <a:t>M</a:t>
            </a:r>
            <a:r>
              <a:rPr lang="en-US" altLang="en-US" sz="1600" dirty="0">
                <a:solidFill>
                  <a:schemeClr val="tx1"/>
                </a:solidFill>
              </a:rPr>
              <a:t>anage </a:t>
            </a:r>
            <a:r>
              <a:rPr lang="en-US" altLang="en-US" sz="1600" dirty="0">
                <a:solidFill>
                  <a:schemeClr val="tx1"/>
                </a:solidFill>
              </a:rPr>
              <a:t>stored procedures and triggers</a:t>
            </a:r>
          </a:p>
          <a:p>
            <a:pPr marL="457200" indent="-457200">
              <a:buFont typeface="Wingdings" panose="05000000000000000000" pitchFamily="2" charset="2"/>
              <a:buChar char="v"/>
            </a:pPr>
            <a:r>
              <a:rPr lang="en-US" altLang="en-US" sz="1600" dirty="0">
                <a:solidFill>
                  <a:schemeClr val="tx1"/>
                </a:solidFill>
              </a:rPr>
              <a:t>Import data from CSV and SQL</a:t>
            </a:r>
          </a:p>
          <a:p>
            <a:pPr marL="457200" indent="-457200">
              <a:buFont typeface="Wingdings" panose="05000000000000000000" pitchFamily="2" charset="2"/>
              <a:buChar char="v"/>
            </a:pPr>
            <a:r>
              <a:rPr lang="en-US" altLang="en-US" sz="1600" dirty="0">
                <a:solidFill>
                  <a:schemeClr val="tx1"/>
                </a:solidFill>
              </a:rPr>
              <a:t>Export data to various formats: CSV, SQL, XML, PDF, </a:t>
            </a:r>
            <a:r>
              <a:rPr lang="en-US" altLang="en-US" sz="1600" dirty="0">
                <a:solidFill>
                  <a:schemeClr val="tx1"/>
                </a:solidFill>
              </a:rPr>
              <a:t>Spreadsheet</a:t>
            </a:r>
            <a:r>
              <a:rPr lang="en-US" altLang="en-US" sz="1600" dirty="0">
                <a:solidFill>
                  <a:schemeClr val="tx1"/>
                </a:solidFill>
              </a:rPr>
              <a:t>, Word, </a:t>
            </a:r>
            <a:r>
              <a:rPr lang="en-US" altLang="en-US" sz="1600" dirty="0">
                <a:solidFill>
                  <a:schemeClr val="tx1"/>
                </a:solidFill>
              </a:rPr>
              <a:t>and </a:t>
            </a:r>
            <a:r>
              <a:rPr lang="en-US" altLang="en-US" sz="1600" dirty="0">
                <a:solidFill>
                  <a:schemeClr val="tx1"/>
                </a:solidFill>
              </a:rPr>
              <a:t>others</a:t>
            </a:r>
          </a:p>
          <a:p>
            <a:pPr marL="457200" indent="-457200">
              <a:buFont typeface="Wingdings" panose="05000000000000000000" pitchFamily="2" charset="2"/>
              <a:buChar char="v"/>
            </a:pPr>
            <a:r>
              <a:rPr lang="en-US" altLang="en-US" sz="1600" dirty="0">
                <a:solidFill>
                  <a:schemeClr val="tx1"/>
                </a:solidFill>
              </a:rPr>
              <a:t>Creating </a:t>
            </a:r>
            <a:r>
              <a:rPr lang="en-US" altLang="en-US" sz="1600" dirty="0">
                <a:solidFill>
                  <a:schemeClr val="tx1"/>
                </a:solidFill>
              </a:rPr>
              <a:t>graphics of your </a:t>
            </a:r>
            <a:r>
              <a:rPr lang="en-US" altLang="en-US" sz="1600" dirty="0">
                <a:solidFill>
                  <a:schemeClr val="tx1"/>
                </a:solidFill>
              </a:rPr>
              <a:t>layouts </a:t>
            </a:r>
            <a:r>
              <a:rPr lang="en-US" altLang="en-US" sz="1600" dirty="0">
                <a:solidFill>
                  <a:schemeClr val="tx1"/>
                </a:solidFill>
              </a:rPr>
              <a:t>in various formats</a:t>
            </a:r>
          </a:p>
          <a:p>
            <a:pPr marL="457200" indent="-457200">
              <a:buFont typeface="Wingdings" panose="05000000000000000000" pitchFamily="2" charset="2"/>
              <a:buChar char="v"/>
            </a:pPr>
            <a:r>
              <a:rPr lang="en-US" altLang="en-US" sz="1600" dirty="0">
                <a:solidFill>
                  <a:schemeClr val="tx1"/>
                </a:solidFill>
              </a:rPr>
              <a:t>Creating complex </a:t>
            </a:r>
            <a:r>
              <a:rPr lang="en-US" altLang="en-US" sz="1600" dirty="0">
                <a:solidFill>
                  <a:schemeClr val="tx1"/>
                </a:solidFill>
              </a:rPr>
              <a:t>queries</a:t>
            </a:r>
          </a:p>
          <a:p>
            <a:pPr marL="457200" indent="-457200">
              <a:buFont typeface="Wingdings" panose="05000000000000000000" pitchFamily="2" charset="2"/>
              <a:buChar char="v"/>
            </a:pPr>
            <a:r>
              <a:rPr lang="en-US" altLang="en-US" sz="1600" dirty="0">
                <a:solidFill>
                  <a:schemeClr val="tx1"/>
                </a:solidFill>
              </a:rPr>
              <a:t>Searching </a:t>
            </a:r>
            <a:r>
              <a:rPr lang="en-US" altLang="en-US" sz="1600" dirty="0">
                <a:solidFill>
                  <a:schemeClr val="tx1"/>
                </a:solidFill>
              </a:rPr>
              <a:t>globally in a database or a subset of it</a:t>
            </a:r>
          </a:p>
          <a:p>
            <a:pPr marL="457200" indent="-457200">
              <a:buFont typeface="Wingdings" panose="05000000000000000000" pitchFamily="2" charset="2"/>
              <a:buChar char="v"/>
            </a:pPr>
            <a:r>
              <a:rPr lang="en-US" altLang="en-US" sz="1600" dirty="0">
                <a:solidFill>
                  <a:schemeClr val="tx1"/>
                </a:solidFill>
              </a:rPr>
              <a:t>And </a:t>
            </a:r>
            <a:r>
              <a:rPr lang="en-US" altLang="en-US" sz="1600" dirty="0">
                <a:solidFill>
                  <a:schemeClr val="tx1"/>
                </a:solidFill>
              </a:rPr>
              <a:t>much more...</a:t>
            </a:r>
          </a:p>
        </p:txBody>
      </p:sp>
      <p:sp>
        <p:nvSpPr>
          <p:cNvPr id="2" name="Text Placeholder 1"/>
          <p:cNvSpPr>
            <a:spLocks noGrp="1"/>
          </p:cNvSpPr>
          <p:nvPr>
            <p:ph type="body" sz="quarter" idx="11"/>
          </p:nvPr>
        </p:nvSpPr>
        <p:spPr/>
        <p:txBody>
          <a:bodyPr/>
          <a:lstStyle/>
          <a:p>
            <a:r>
              <a:rPr lang="en-US" dirty="0" smtClean="0"/>
              <a:t>Key features of </a:t>
            </a:r>
            <a:r>
              <a:rPr lang="en-US" dirty="0" err="1" smtClean="0"/>
              <a:t>phpMyAdmin</a:t>
            </a:r>
            <a:endParaRPr lang="en-US" dirty="0"/>
          </a:p>
        </p:txBody>
      </p:sp>
      <p:sp>
        <p:nvSpPr>
          <p:cNvPr id="3" name="AutoShape 2" descr="Image result for xampp logo"/>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Image result for xampp logo"/>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96247696"/>
      </p:ext>
    </p:extLst>
  </p:cSld>
  <p:clrMapOvr>
    <a:masterClrMapping/>
  </p:clrMapOvr>
  <p:timing>
    <p:tnLst>
      <p:par>
        <p:cTn id="1" dur="indefinite" restart="never" nodeType="tmRoot"/>
      </p:par>
    </p:tnLst>
  </p:timing>
</p:sld>
</file>

<file path=ppt/theme/theme1.xml><?xml version="1.0" encoding="utf-8"?>
<a:theme xmlns:a="http://schemas.openxmlformats.org/drawingml/2006/main" name="Master light">
  <a:themeElements>
    <a:clrScheme name="Lorem">
      <a:dk1>
        <a:srgbClr val="303B41"/>
      </a:dk1>
      <a:lt1>
        <a:srgbClr val="F0F0F2"/>
      </a:lt1>
      <a:dk2>
        <a:srgbClr val="34ADEF"/>
      </a:dk2>
      <a:lt2>
        <a:srgbClr val="FFFFFF"/>
      </a:lt2>
      <a:accent1>
        <a:srgbClr val="303B41"/>
      </a:accent1>
      <a:accent2>
        <a:srgbClr val="A1A1AD"/>
      </a:accent2>
      <a:accent3>
        <a:srgbClr val="3A454B"/>
      </a:accent3>
      <a:accent4>
        <a:srgbClr val="CC6600"/>
      </a:accent4>
      <a:accent5>
        <a:srgbClr val="FFC000"/>
      </a:accent5>
      <a:accent6>
        <a:srgbClr val="F0F0F2"/>
      </a:accent6>
      <a:hlink>
        <a:srgbClr val="34ADEF"/>
      </a:hlink>
      <a:folHlink>
        <a:srgbClr val="34ADEF"/>
      </a:folHlink>
    </a:clrScheme>
    <a:fontScheme name="Museo Slab">
      <a:majorFont>
        <a:latin typeface="Museo Slab 500"/>
        <a:ea typeface=""/>
        <a:cs typeface=""/>
      </a:majorFont>
      <a:minorFont>
        <a:latin typeface="Museo Slab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ster dark">
  <a:themeElements>
    <a:clrScheme name="Lorem">
      <a:dk1>
        <a:srgbClr val="303B41"/>
      </a:dk1>
      <a:lt1>
        <a:srgbClr val="F0F0F2"/>
      </a:lt1>
      <a:dk2>
        <a:srgbClr val="34ADEF"/>
      </a:dk2>
      <a:lt2>
        <a:srgbClr val="FFFFFF"/>
      </a:lt2>
      <a:accent1>
        <a:srgbClr val="303B41"/>
      </a:accent1>
      <a:accent2>
        <a:srgbClr val="A1A1AD"/>
      </a:accent2>
      <a:accent3>
        <a:srgbClr val="3A454B"/>
      </a:accent3>
      <a:accent4>
        <a:srgbClr val="CC6600"/>
      </a:accent4>
      <a:accent5>
        <a:srgbClr val="FFC000"/>
      </a:accent5>
      <a:accent6>
        <a:srgbClr val="F0F0F2"/>
      </a:accent6>
      <a:hlink>
        <a:srgbClr val="34ADEF"/>
      </a:hlink>
      <a:folHlink>
        <a:srgbClr val="34ADEF"/>
      </a:folHlink>
    </a:clrScheme>
    <a:fontScheme name="Museo Slab">
      <a:majorFont>
        <a:latin typeface="Museo Slab 500"/>
        <a:ea typeface=""/>
        <a:cs typeface=""/>
      </a:majorFont>
      <a:minorFont>
        <a:latin typeface="Museo Slab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2257</TotalTime>
  <Words>903</Words>
  <Application>Microsoft Office PowerPoint</Application>
  <PresentationFormat>Widescreen</PresentationFormat>
  <Paragraphs>104</Paragraphs>
  <Slides>9</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9</vt:i4>
      </vt:variant>
    </vt:vector>
  </HeadingPairs>
  <TitlesOfParts>
    <vt:vector size="15" baseType="lpstr">
      <vt:lpstr>Arial</vt:lpstr>
      <vt:lpstr>Calibri</vt:lpstr>
      <vt:lpstr>Museo Slab 500</vt:lpstr>
      <vt:lpstr>Wingdings</vt:lpstr>
      <vt:lpstr>Master light</vt:lpstr>
      <vt:lpstr>Master dark</vt:lpstr>
      <vt:lpstr>MySQL and phpMyAdmin</vt:lpstr>
      <vt:lpstr>MySQL and phpMyAdmin</vt:lpstr>
      <vt:lpstr>MySQL and phpMyAdmin</vt:lpstr>
      <vt:lpstr>MySQL and phpMyAdmin</vt:lpstr>
      <vt:lpstr>MySQL and phpMyAdmin</vt:lpstr>
      <vt:lpstr>MySQL and phpMyAdmin</vt:lpstr>
      <vt:lpstr>MySQL and phpMyAdmin</vt:lpstr>
      <vt:lpstr>MySQL and phpMyAdmin</vt:lpstr>
      <vt:lpstr>MySQL and phpMyAdmin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Otto Coster</dc:creator>
  <cp:lastModifiedBy>Ruvalcaba, Zak</cp:lastModifiedBy>
  <cp:revision>275</cp:revision>
  <dcterms:created xsi:type="dcterms:W3CDTF">2011-04-02T17:19:46Z</dcterms:created>
  <dcterms:modified xsi:type="dcterms:W3CDTF">2018-06-29T18:02:31Z</dcterms:modified>
</cp:coreProperties>
</file>