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6"/>
  </p:notesMasterIdLst>
  <p:handoutMasterIdLst>
    <p:handoutMasterId r:id="rId7"/>
  </p:handoutMasterIdLst>
  <p:sldIdLst>
    <p:sldId id="377" r:id="rId3"/>
    <p:sldId id="378" r:id="rId4"/>
    <p:sldId id="37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0" autoAdjust="0"/>
    <p:restoredTop sz="77262" autoAdjust="0"/>
  </p:normalViewPr>
  <p:slideViewPr>
    <p:cSldViewPr snapToGrid="0">
      <p:cViewPr varScale="1">
        <p:scale>
          <a:sx n="116" d="100"/>
          <a:sy n="116" d="100"/>
        </p:scale>
        <p:origin x="102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29-6-2018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ython.org/moin/DbApiModuleCompariso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ODBC, DB API, and </a:t>
            </a:r>
            <a:r>
              <a:rPr lang="en-US" dirty="0" err="1"/>
              <a:t>pyodbc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1"/>
            <a:ext cx="11502413" cy="4747286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Open 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Database Connectivity (ODBC) is a standard application programming interface (API) for accessing database management systems (DBMS). </a:t>
            </a:r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The aim of ODBC is to 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make 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connectivity to databases independent 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of 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a particular database system 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and operating 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system.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An 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application written using ODBC can be ported to other platforms, both on the client and server side, with few changes to the data access code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ODBC accomplishes 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database 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independence by using an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ODBC driver 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as a translation layer between the application and the DBMS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Most database systems either ship with, or make available, ODBC drivers for the various types of operating systems.</a:t>
            </a:r>
            <a:endParaRPr lang="nl-NL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ODBC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800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ODBC, DB API, and </a:t>
            </a:r>
            <a:r>
              <a:rPr lang="en-US" dirty="0" err="1"/>
              <a:t>pyodbc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1"/>
            <a:ext cx="11494175" cy="4681384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The Python DB API defines a database-neutral interface to data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in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relational databases. </a:t>
            </a:r>
            <a:endParaRPr lang="nl-NL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nl-NL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Python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DB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API was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designed to allow conformant modules to provide a consistent interface to different database products. </a:t>
            </a:r>
            <a:endParaRPr lang="nl-NL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nl-NL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It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helps developers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write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Python applications that are portable across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a myriad of databases.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nl-NL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Like what jQuery is for JavaScript, many modules have been developed that take advantage of the DB API standard. Each module supports its particular set of databases and outlines a varierty of features that might not be available by DB API directly.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nl-NL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For a list of Python modules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that make use of DB API, visit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  <a:hlinkClick r:id="rId2"/>
              </a:rPr>
              <a:t>https://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  <a:hlinkClick r:id="rId2"/>
              </a:rPr>
              <a:t>wiki.python.org/moin/DbApiModuleComparison</a:t>
            </a:r>
            <a:endParaRPr lang="nl-NL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nl-NL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Python DB API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976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ODBC, DB API, and </a:t>
            </a:r>
            <a:r>
              <a:rPr lang="en-US" dirty="0" err="1" smtClean="0"/>
              <a:t>pyodbc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1502413" cy="4697859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pyodbc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is an open source Python module that provides access to ODBC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databases like MySQL, SQL Server, Sybase, Oracle, DB2, and more.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nl-NL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pyodbc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implements the Python DB API 2.0 specification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  <a:endParaRPr lang="nl-NL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use </a:t>
            </a:r>
            <a:r>
              <a:rPr 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pyodbc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, you need to install an ODBC driver on the machine 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that Python is installed on.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On basic level, </a:t>
            </a:r>
            <a:r>
              <a:rPr 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pyodbc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acts as the intermediary between your Python application and the ODBC driver on your (and other) computers / servers.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You'll learn how to install </a:t>
            </a:r>
            <a:r>
              <a:rPr 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pyodbc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and specific ODBC drivers for your favorite database later.</a:t>
            </a:r>
            <a:endParaRPr lang="nl-NL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</a:t>
            </a:r>
            <a:r>
              <a:rPr lang="en-US" dirty="0" err="1" smtClean="0"/>
              <a:t>pyodbc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554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358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Courier New</vt:lpstr>
      <vt:lpstr>Museo Slab 500</vt:lpstr>
      <vt:lpstr>Wingdings</vt:lpstr>
      <vt:lpstr>Master light</vt:lpstr>
      <vt:lpstr>Master dark</vt:lpstr>
      <vt:lpstr>ODBC, DB API, and pyodbc</vt:lpstr>
      <vt:lpstr>ODBC, DB API, and pyodbc</vt:lpstr>
      <vt:lpstr>ODBC, DB API, and pyodbc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245</cp:revision>
  <dcterms:created xsi:type="dcterms:W3CDTF">2011-04-02T17:19:46Z</dcterms:created>
  <dcterms:modified xsi:type="dcterms:W3CDTF">2018-06-29T18:13:13Z</dcterms:modified>
</cp:coreProperties>
</file>