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7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Tools for this Course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485937" cy="4796493"/>
          </a:xfrm>
        </p:spPr>
        <p:txBody>
          <a:bodyPr>
            <a:noAutofit/>
          </a:bodyPr>
          <a:lstStyle/>
          <a:p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Over the next few lectures we'll look at getting all of the tools necessary to be successful in this course installed. Specifically we'll look at:</a:t>
            </a:r>
          </a:p>
          <a:p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Installing Python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Installing </a:t>
            </a:r>
            <a:r>
              <a:rPr lang="nl-NL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Eclipse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Installing PyDev</a:t>
            </a: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Installing the pyodbc Module *</a:t>
            </a:r>
            <a:endParaRPr lang="nl-NL" sz="1600" i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Installing the MySQL </a:t>
            </a:r>
            <a:r>
              <a:rPr lang="nl-NL" sz="1600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Driver *</a:t>
            </a:r>
            <a:endParaRPr lang="nl-NL" sz="1600" i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Installing the Microsoft </a:t>
            </a:r>
            <a:r>
              <a:rPr lang="nl-NL" sz="1600" i="1">
                <a:solidFill>
                  <a:schemeClr val="tx1"/>
                </a:solidFill>
                <a:cs typeface="Courier New" panose="02070309020205020404" pitchFamily="49" charset="0"/>
              </a:rPr>
              <a:t>ODBC </a:t>
            </a:r>
            <a:r>
              <a:rPr lang="nl-NL" sz="1600" i="1" smtClean="0">
                <a:solidFill>
                  <a:schemeClr val="tx1"/>
                </a:solidFill>
                <a:cs typeface="Courier New" panose="02070309020205020404" pitchFamily="49" charset="0"/>
              </a:rPr>
              <a:t>Driver *</a:t>
            </a:r>
            <a:endParaRPr lang="nl-NL" sz="1600" i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* The focus on </a:t>
            </a:r>
            <a:r>
              <a:rPr lang="nl-NL" sz="1600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these lectures 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will be on SQLite. </a:t>
            </a:r>
            <a:r>
              <a:rPr lang="nl-NL" sz="1600" i="1" dirty="0">
                <a:solidFill>
                  <a:schemeClr val="tx1"/>
                </a:solidFill>
                <a:cs typeface="Courier New" panose="02070309020205020404" pitchFamily="49" charset="0"/>
              </a:rPr>
              <a:t>MySQL and SQL Server are only covered in Lecture 1 for intermediate - advanced users who have those databases already installed.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Let's install the necessary tools for this course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0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95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Museo Slab 500</vt:lpstr>
      <vt:lpstr>Wingdings</vt:lpstr>
      <vt:lpstr>Master light</vt:lpstr>
      <vt:lpstr>Master dark</vt:lpstr>
      <vt:lpstr>Installing Tools for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236</cp:revision>
  <dcterms:created xsi:type="dcterms:W3CDTF">2011-04-02T17:19:46Z</dcterms:created>
  <dcterms:modified xsi:type="dcterms:W3CDTF">2018-06-29T18:24:51Z</dcterms:modified>
</cp:coreProperties>
</file>