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4"/>
  </p:notesMasterIdLst>
  <p:handoutMasterIdLst>
    <p:handoutMasterId r:id="rId5"/>
  </p:handoutMasterIdLst>
  <p:sldIdLst>
    <p:sldId id="37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CCCC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0" autoAdjust="0"/>
    <p:restoredTop sz="77262" autoAdjust="0"/>
  </p:normalViewPr>
  <p:slideViewPr>
    <p:cSldViewPr snapToGrid="0">
      <p:cViewPr varScale="1">
        <p:scale>
          <a:sx n="116" d="100"/>
          <a:sy n="116" d="100"/>
        </p:scale>
        <p:origin x="102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29-6-2018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Python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800"/>
            <a:ext cx="11510651" cy="469785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Browse to Python's website and choose the </a:t>
            </a: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appropriate download based on your operating system: </a:t>
            </a: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  <a:hlinkClick r:id="rId2"/>
              </a:rPr>
              <a:t>https://</a:t>
            </a:r>
            <a:r>
              <a:rPr lang="nl-NL" sz="1600" dirty="0" smtClean="0">
                <a:solidFill>
                  <a:schemeClr val="tx1"/>
                </a:solidFill>
                <a:cs typeface="Courier New" panose="02070309020205020404" pitchFamily="49" charset="0"/>
                <a:hlinkClick r:id="rId2"/>
              </a:rPr>
              <a:t>www.python.org</a:t>
            </a:r>
            <a:endParaRPr lang="nl-NL" sz="16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nl-NL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Proceed to install Python. If you're on a PC running Windows for instance, double-click the .exe file and proceed through the installation. </a:t>
            </a: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I typically prefer to install Python at the root of c:\ to make the Python .exe easier to find later</a:t>
            </a:r>
            <a:r>
              <a:rPr lang="nl-NL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nl-NL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1600" dirty="0">
                <a:solidFill>
                  <a:schemeClr val="tx1"/>
                </a:solidFill>
                <a:cs typeface="Courier New" panose="02070309020205020404" pitchFamily="49" charset="0"/>
              </a:rPr>
              <a:t>Verify that Python (and associated tools) have been installed on your computer.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Installing Python is easy…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8481"/>
          <a:stretch/>
        </p:blipFill>
        <p:spPr>
          <a:xfrm>
            <a:off x="885886" y="4249467"/>
            <a:ext cx="1774936" cy="148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7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89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Museo Slab 500</vt:lpstr>
      <vt:lpstr>Master light</vt:lpstr>
      <vt:lpstr>Master dark</vt:lpstr>
      <vt:lpstr>Installing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230</cp:revision>
  <dcterms:created xsi:type="dcterms:W3CDTF">2011-04-02T17:19:46Z</dcterms:created>
  <dcterms:modified xsi:type="dcterms:W3CDTF">2018-06-29T20:10:06Z</dcterms:modified>
</cp:coreProperties>
</file>