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78" r:id="rId3"/>
    <p:sldId id="37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s://docs.google.com/spreadsheets/d/1l3x94P55qoxqYbq5GosWQ7IonZ4vR-4ZyCaImiVmCSk/pub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ydev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eclipse-packages" TargetMode="External"/><Relationship Id="rId2" Type="http://schemas.openxmlformats.org/officeDocument/2006/relationships/hyperlink" Target="https://www.eclipse.org/downloa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6070" cy="479649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As mentioned, Python has become quite popular in the development community. This popularity has spawned a wave of third-party efforts to provide support for the language.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Support comes in many forms such as component libraries as well as Integrated Development Environments (IDE) that you can use to build programs using the Python language.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Of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course, IDLE is always an option for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beginners wishing to learn the Python language quickly. At some point though, you'll want to step up and adopt a more robust solution.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This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Google Doc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 provides a list of the most commonly used IDEs and offers a comparison of features that each supports (or doesn't support).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My favorite Python editor is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3"/>
              </a:rPr>
              <a:t>Eclipse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 with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4"/>
              </a:rPr>
              <a:t>PyDev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Let's look at how to get that installed and configured now.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95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6070" cy="479649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Browse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to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www.eclipse.org/downloads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and click the Download button.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Click to Download the Eclipse Installer executable from the appropriate mirror.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Once the download appears on your computer, double-click it to begin the installation process.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Select the installation that's most appropriate to you. It doesn't matter which one you select. Since I'm primarily a Web developer, I install the JavaScript and Web Developers version. Again, it doesn't matter which option you choose here as we'll reconfigure Eclipse internally for Python development anyway.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Click the INSTALL button to begin the actual installation of Eclipse. *</a:t>
            </a:r>
          </a:p>
          <a:p>
            <a:pPr marL="457200" indent="-457200">
              <a:buFont typeface="+mj-lt"/>
              <a:buAutoNum type="arabicPeriod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* If your installation fails (which often it does), browse to 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  <a:hlinkClick r:id="rId3"/>
              </a:rPr>
              <a:t>https://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  <a:hlinkClick r:id="rId3"/>
              </a:rPr>
              <a:t>www.eclipse.org/downloads/eclipse-packages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and download the standalone version instead. This version is contained in a ZIP file and can be unpacked and then simply copied over to your file system to run. 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No traditional installation is required.</a:t>
            </a:r>
          </a:p>
          <a:p>
            <a:pPr marL="457200" indent="-457200">
              <a:buFont typeface="+mj-lt"/>
              <a:buAutoNum type="arabicPeriod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22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307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Installing Eclipse</vt:lpstr>
      <vt:lpstr>Installing Eclipse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244</cp:revision>
  <dcterms:created xsi:type="dcterms:W3CDTF">2011-04-02T17:19:46Z</dcterms:created>
  <dcterms:modified xsi:type="dcterms:W3CDTF">2018-06-29T20:17:54Z</dcterms:modified>
</cp:coreProperties>
</file>