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4"/>
  </p:notesMasterIdLst>
  <p:handoutMasterIdLst>
    <p:handoutMasterId r:id="rId5"/>
  </p:handoutMasterIdLst>
  <p:sldIdLst>
    <p:sldId id="378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CCCCCC"/>
    <a:srgbClr val="000000"/>
    <a:srgbClr val="CC6600"/>
    <a:srgbClr val="F1F3EE"/>
    <a:srgbClr val="D6993C"/>
    <a:srgbClr val="FAD646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00" autoAdjust="0"/>
    <p:restoredTop sz="77262" autoAdjust="0"/>
  </p:normalViewPr>
  <p:slideViewPr>
    <p:cSldViewPr snapToGrid="0">
      <p:cViewPr varScale="1">
        <p:scale>
          <a:sx n="116" d="100"/>
          <a:sy n="116" d="100"/>
        </p:scale>
        <p:origin x="102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-310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40DF5-17F0-43C5-A7AE-65A758E8AB63}" type="datetimeFigureOut">
              <a:rPr lang="nl-NL" smtClean="0"/>
              <a:pPr/>
              <a:t>29-6-2018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94D4C-D47E-458F-A0C3-FA2F62645E08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2658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D6BD4-2A44-460F-8349-CDAFC499EC45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A1873-0A52-4A4E-BA28-80AFF6A8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6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371" y="1628801"/>
            <a:ext cx="2688299" cy="216026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079776" y="1628800"/>
            <a:ext cx="2688299" cy="21602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728181" y="1628800"/>
            <a:ext cx="2688299" cy="21602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334433" y="3933057"/>
            <a:ext cx="2977257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3983765" y="3933057"/>
            <a:ext cx="2976331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2"/>
          </p:nvPr>
        </p:nvSpPr>
        <p:spPr>
          <a:xfrm>
            <a:off x="7632171" y="3933057"/>
            <a:ext cx="2976331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903980" y="1628800"/>
            <a:ext cx="5185833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35361" y="1628800"/>
            <a:ext cx="5185833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423926" y="1628800"/>
            <a:ext cx="5664629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334434" y="1628775"/>
            <a:ext cx="4801460" cy="467995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5360" y="908720"/>
            <a:ext cx="10754784" cy="360040"/>
          </a:xfrm>
        </p:spPr>
        <p:txBody>
          <a:bodyPr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5574" y="1988840"/>
            <a:ext cx="4800533" cy="72008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55573" y="2924944"/>
            <a:ext cx="7874000" cy="3384550"/>
          </a:xfrm>
        </p:spPr>
        <p:txBody>
          <a:bodyPr/>
          <a:lstStyle>
            <a:lvl1pPr>
              <a:defRPr sz="3600" spc="-150">
                <a:solidFill>
                  <a:schemeClr val="tx2"/>
                </a:solidFill>
              </a:defRPr>
            </a:lvl1pPr>
            <a:lvl2pPr>
              <a:defRPr sz="21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35360" y="1052736"/>
            <a:ext cx="109452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6"/>
          <p:cNvSpPr txBox="1">
            <a:spLocks/>
          </p:cNvSpPr>
          <p:nvPr userDrawn="1"/>
        </p:nvSpPr>
        <p:spPr>
          <a:xfrm>
            <a:off x="6096000" y="6453336"/>
            <a:ext cx="5856651" cy="2880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Copyright © Zak Ruvalcaba</a:t>
            </a:r>
            <a:endParaRPr kumimoji="0" lang="nl-NL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335360" y="188640"/>
            <a:ext cx="10753195" cy="720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35360" y="1628800"/>
            <a:ext cx="10753195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3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8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1664619" y="-99392"/>
            <a:ext cx="672075" cy="7056784"/>
          </a:xfrm>
          <a:prstGeom prst="rect">
            <a:avLst/>
          </a:prstGeom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>
              <a:solidFill>
                <a:schemeClr val="accent3"/>
              </a:solidFill>
            </a:endParaRPr>
          </a:p>
        </p:txBody>
      </p:sp>
      <p:sp>
        <p:nvSpPr>
          <p:cNvPr id="8" name="Title 6"/>
          <p:cNvSpPr txBox="1">
            <a:spLocks/>
          </p:cNvSpPr>
          <p:nvPr userDrawn="1"/>
        </p:nvSpPr>
        <p:spPr>
          <a:xfrm>
            <a:off x="335360" y="6453336"/>
            <a:ext cx="5760640" cy="288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September 31, 2011</a:t>
            </a:r>
            <a:endParaRPr kumimoji="0" lang="nl-NL" sz="1200" b="0" i="0" u="none" strike="noStrike" kern="120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6"/>
          <p:cNvSpPr txBox="1">
            <a:spLocks/>
          </p:cNvSpPr>
          <p:nvPr userDrawn="1"/>
        </p:nvSpPr>
        <p:spPr>
          <a:xfrm>
            <a:off x="6288021" y="6453336"/>
            <a:ext cx="4992555" cy="288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Lorem webdesign &amp; development</a:t>
            </a:r>
            <a:endParaRPr kumimoji="0" lang="nl-NL" sz="1200" b="0" i="0" u="none" strike="noStrike" kern="1200" cap="none" spc="0" normalizeH="0" baseline="0" noProof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335360" y="188640"/>
            <a:ext cx="10753195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35360" y="1628800"/>
            <a:ext cx="10753195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35360" y="6381328"/>
            <a:ext cx="1094521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100" kern="120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pyodbc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35359" y="1628801"/>
            <a:ext cx="11518889" cy="4673146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 err="1">
                <a:solidFill>
                  <a:schemeClr val="tx1"/>
                </a:solidFill>
                <a:cs typeface="Courier New" panose="02070309020205020404" pitchFamily="49" charset="0"/>
              </a:rPr>
              <a:t>pyodbc</a:t>
            </a: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 is an open source Python module that makes accessing ODBC databases (like Microsoft's SQL Server, MySQL, and more) simple.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The easiest way to install is to use pip: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914400" indent="-45720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Open a Command Prompt</a:t>
            </a:r>
          </a:p>
          <a:p>
            <a:pPr marL="914400" indent="-45720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Enter the command: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US" sz="16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pyodbc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How to install </a:t>
            </a:r>
            <a:r>
              <a:rPr lang="en-US" smtClean="0"/>
              <a:t>pyodbc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7955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light">
  <a:themeElements>
    <a:clrScheme name="Lorem">
      <a:dk1>
        <a:srgbClr val="303B41"/>
      </a:dk1>
      <a:lt1>
        <a:srgbClr val="F0F0F2"/>
      </a:lt1>
      <a:dk2>
        <a:srgbClr val="34ADEF"/>
      </a:dk2>
      <a:lt2>
        <a:srgbClr val="FFFFFF"/>
      </a:lt2>
      <a:accent1>
        <a:srgbClr val="303B41"/>
      </a:accent1>
      <a:accent2>
        <a:srgbClr val="A1A1AD"/>
      </a:accent2>
      <a:accent3>
        <a:srgbClr val="3A454B"/>
      </a:accent3>
      <a:accent4>
        <a:srgbClr val="CC6600"/>
      </a:accent4>
      <a:accent5>
        <a:srgbClr val="FFC000"/>
      </a:accent5>
      <a:accent6>
        <a:srgbClr val="F0F0F2"/>
      </a:accent6>
      <a:hlink>
        <a:srgbClr val="34ADEF"/>
      </a:hlink>
      <a:folHlink>
        <a:srgbClr val="34ADEF"/>
      </a:folHlink>
    </a:clrScheme>
    <a:fontScheme name="Museo Slab">
      <a:majorFont>
        <a:latin typeface="Museo Slab 500"/>
        <a:ea typeface=""/>
        <a:cs typeface=""/>
      </a:majorFont>
      <a:minorFont>
        <a:latin typeface="Museo Slab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ster dark">
  <a:themeElements>
    <a:clrScheme name="Lorem">
      <a:dk1>
        <a:srgbClr val="303B41"/>
      </a:dk1>
      <a:lt1>
        <a:srgbClr val="F0F0F2"/>
      </a:lt1>
      <a:dk2>
        <a:srgbClr val="34ADEF"/>
      </a:dk2>
      <a:lt2>
        <a:srgbClr val="FFFFFF"/>
      </a:lt2>
      <a:accent1>
        <a:srgbClr val="303B41"/>
      </a:accent1>
      <a:accent2>
        <a:srgbClr val="A1A1AD"/>
      </a:accent2>
      <a:accent3>
        <a:srgbClr val="3A454B"/>
      </a:accent3>
      <a:accent4>
        <a:srgbClr val="CC6600"/>
      </a:accent4>
      <a:accent5>
        <a:srgbClr val="FFC000"/>
      </a:accent5>
      <a:accent6>
        <a:srgbClr val="F0F0F2"/>
      </a:accent6>
      <a:hlink>
        <a:srgbClr val="34ADEF"/>
      </a:hlink>
      <a:folHlink>
        <a:srgbClr val="34ADEF"/>
      </a:folHlink>
    </a:clrScheme>
    <a:fontScheme name="Museo Slab">
      <a:majorFont>
        <a:latin typeface="Museo Slab 500"/>
        <a:ea typeface=""/>
        <a:cs typeface=""/>
      </a:majorFont>
      <a:minorFont>
        <a:latin typeface="Museo Slab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1994</TotalTime>
  <Words>52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Courier New</vt:lpstr>
      <vt:lpstr>Museo Slab 500</vt:lpstr>
      <vt:lpstr>Wingdings</vt:lpstr>
      <vt:lpstr>Master light</vt:lpstr>
      <vt:lpstr>Master dark</vt:lpstr>
      <vt:lpstr>Installing pyodbc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Otto Coster</dc:creator>
  <cp:lastModifiedBy>Ruvalcaba, Zak</cp:lastModifiedBy>
  <cp:revision>251</cp:revision>
  <dcterms:created xsi:type="dcterms:W3CDTF">2011-04-02T17:19:46Z</dcterms:created>
  <dcterms:modified xsi:type="dcterms:W3CDTF">2018-06-29T21:06:58Z</dcterms:modified>
</cp:coreProperties>
</file>