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
  </p:notesMasterIdLst>
  <p:handoutMasterIdLst>
    <p:handoutMasterId r:id="rId6"/>
  </p:handoutMasterIdLst>
  <p:sldIdLst>
    <p:sldId id="378" r:id="rId3"/>
    <p:sldId id="379"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77262" autoAdjust="0"/>
  </p:normalViewPr>
  <p:slideViewPr>
    <p:cSldViewPr snapToGrid="0">
      <p:cViewPr varScale="1">
        <p:scale>
          <a:sx n="116" d="100"/>
          <a:sy n="116" d="100"/>
        </p:scale>
        <p:origin x="102"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29-6-2018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6/29/2018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ev.mysql.com/downloads/connector/pyth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devart.com/odbc/mysql/download.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Installing the MySQL Driver</a:t>
            </a:r>
            <a:endParaRPr lang="nl-NL" dirty="0"/>
          </a:p>
        </p:txBody>
      </p:sp>
      <p:sp>
        <p:nvSpPr>
          <p:cNvPr id="7" name="Text Placeholder 6"/>
          <p:cNvSpPr>
            <a:spLocks noGrp="1"/>
          </p:cNvSpPr>
          <p:nvPr>
            <p:ph type="body" sz="quarter" idx="14"/>
          </p:nvPr>
        </p:nvSpPr>
        <p:spPr>
          <a:xfrm>
            <a:off x="335359" y="1628801"/>
            <a:ext cx="11510651" cy="4689622"/>
          </a:xfrm>
        </p:spPr>
        <p:txBody>
          <a:bodyPr>
            <a:noAutofit/>
          </a:bodyPr>
          <a:lstStyle/>
          <a:p>
            <a:r>
              <a:rPr lang="en-US" sz="1600" dirty="0">
                <a:solidFill>
                  <a:schemeClr val="tx1"/>
                </a:solidFill>
                <a:cs typeface="Courier New" panose="02070309020205020404" pitchFamily="49" charset="0"/>
              </a:rPr>
              <a:t>You have a couple of options when it comes to connecting Python applications to a MySQL database. You can use Oracle's MySQL Connector (free) or the third-party solution </a:t>
            </a:r>
            <a:r>
              <a:rPr lang="en-US" sz="1600" dirty="0" err="1">
                <a:solidFill>
                  <a:schemeClr val="tx1"/>
                </a:solidFill>
                <a:cs typeface="Courier New" panose="02070309020205020404" pitchFamily="49" charset="0"/>
              </a:rPr>
              <a:t>Devart</a:t>
            </a:r>
            <a:r>
              <a:rPr lang="en-US" sz="1600" dirty="0">
                <a:solidFill>
                  <a:schemeClr val="tx1"/>
                </a:solidFill>
                <a:cs typeface="Courier New" panose="02070309020205020404" pitchFamily="49" charset="0"/>
              </a:rPr>
              <a:t> ODBC MySQL Driver (paid). To install MySQL Connector, follow the steps outlined below:</a:t>
            </a:r>
          </a:p>
          <a:p>
            <a:pPr marL="457200" indent="-457200">
              <a:buFont typeface="Wingdings" panose="05000000000000000000" pitchFamily="2" charset="2"/>
              <a:buChar char="v"/>
            </a:pPr>
            <a:endParaRPr lang="en-US" sz="1600" dirty="0">
              <a:solidFill>
                <a:schemeClr val="tx1"/>
              </a:solidFill>
              <a:cs typeface="Courier New" panose="02070309020205020404" pitchFamily="49" charset="0"/>
            </a:endParaRP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Browse </a:t>
            </a:r>
            <a:r>
              <a:rPr lang="en-US" sz="1600" dirty="0">
                <a:solidFill>
                  <a:schemeClr val="tx1"/>
                </a:solidFill>
                <a:cs typeface="Courier New" panose="02070309020205020404" pitchFamily="49" charset="0"/>
              </a:rPr>
              <a:t>to </a:t>
            </a:r>
            <a:r>
              <a:rPr lang="en-US" sz="1600" dirty="0">
                <a:solidFill>
                  <a:schemeClr val="tx1"/>
                </a:solidFill>
                <a:cs typeface="Courier New" panose="02070309020205020404" pitchFamily="49" charset="0"/>
                <a:hlinkClick r:id="rId2"/>
              </a:rPr>
              <a:t>https://dev.mysql.com/downloads/connector/python</a:t>
            </a:r>
            <a:r>
              <a:rPr lang="en-US" sz="1600" dirty="0">
                <a:solidFill>
                  <a:schemeClr val="tx1"/>
                </a:solidFill>
                <a:cs typeface="Courier New" panose="02070309020205020404" pitchFamily="49" charset="0"/>
                <a:hlinkClick r:id="rId2"/>
              </a:rPr>
              <a:t>/</a:t>
            </a:r>
            <a:endParaRPr lang="en-US" sz="1600" dirty="0">
              <a:solidFill>
                <a:schemeClr val="tx1"/>
              </a:solidFill>
              <a:cs typeface="Courier New" panose="02070309020205020404" pitchFamily="49" charset="0"/>
            </a:endParaRP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Select your installation version and click the Download button.</a:t>
            </a: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You will be asked to log into the Oracle portal. If you do not have an account, create one now, and then proceed to log in and download the .MSI installer.</a:t>
            </a: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Double click the installer and proceed through the installation process, selecting the default options as you proceed. *</a:t>
            </a:r>
          </a:p>
          <a:p>
            <a:pPr marL="457200" indent="-457200">
              <a:buFont typeface="Wingdings" panose="05000000000000000000" pitchFamily="2" charset="2"/>
              <a:buChar char="v"/>
            </a:pPr>
            <a:endParaRPr lang="en-US" sz="1600" dirty="0">
              <a:solidFill>
                <a:schemeClr val="tx1"/>
              </a:solidFill>
              <a:cs typeface="Courier New" panose="02070309020205020404" pitchFamily="49" charset="0"/>
            </a:endParaRPr>
          </a:p>
          <a:p>
            <a:r>
              <a:rPr lang="en-US" sz="1600" i="1" dirty="0">
                <a:solidFill>
                  <a:schemeClr val="tx1"/>
                </a:solidFill>
                <a:cs typeface="Courier New" panose="02070309020205020404" pitchFamily="49" charset="0"/>
              </a:rPr>
              <a:t>* I've had limited success using the MySQL Connector driver. If you have problems installing the driver, consider trying the </a:t>
            </a:r>
            <a:r>
              <a:rPr lang="en-US" sz="1600" i="1" dirty="0" err="1">
                <a:solidFill>
                  <a:schemeClr val="tx1"/>
                </a:solidFill>
                <a:cs typeface="Courier New" panose="02070309020205020404" pitchFamily="49" charset="0"/>
              </a:rPr>
              <a:t>Devart</a:t>
            </a:r>
            <a:r>
              <a:rPr lang="en-US" sz="1600" i="1" dirty="0">
                <a:solidFill>
                  <a:schemeClr val="tx1"/>
                </a:solidFill>
                <a:cs typeface="Courier New" panose="02070309020205020404" pitchFamily="49" charset="0"/>
              </a:rPr>
              <a:t> ODBC MySQL Driver (covered next) instead.</a:t>
            </a:r>
          </a:p>
        </p:txBody>
      </p:sp>
      <p:sp>
        <p:nvSpPr>
          <p:cNvPr id="2" name="Text Placeholder 1"/>
          <p:cNvSpPr>
            <a:spLocks noGrp="1"/>
          </p:cNvSpPr>
          <p:nvPr>
            <p:ph type="body" sz="quarter" idx="11"/>
          </p:nvPr>
        </p:nvSpPr>
        <p:spPr/>
        <p:txBody>
          <a:bodyPr/>
          <a:lstStyle/>
          <a:p>
            <a:r>
              <a:rPr lang="en-US" dirty="0" smtClean="0"/>
              <a:t>Install the MySQL </a:t>
            </a:r>
            <a:r>
              <a:rPr lang="en-US" smtClean="0"/>
              <a:t>Connector Driver</a:t>
            </a:r>
            <a:endParaRPr lang="en-US" i="1" dirty="0"/>
          </a:p>
        </p:txBody>
      </p:sp>
    </p:spTree>
    <p:extLst>
      <p:ext uri="{BB962C8B-B14F-4D97-AF65-F5344CB8AC3E}">
        <p14:creationId xmlns:p14="http://schemas.microsoft.com/office/powerpoint/2010/main" val="3179558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Installing the MySQL Driver</a:t>
            </a:r>
            <a:endParaRPr lang="nl-NL" dirty="0"/>
          </a:p>
        </p:txBody>
      </p:sp>
      <p:sp>
        <p:nvSpPr>
          <p:cNvPr id="7" name="Text Placeholder 6"/>
          <p:cNvSpPr>
            <a:spLocks noGrp="1"/>
          </p:cNvSpPr>
          <p:nvPr>
            <p:ph type="body" sz="quarter" idx="14"/>
          </p:nvPr>
        </p:nvSpPr>
        <p:spPr>
          <a:xfrm>
            <a:off x="335359" y="1628801"/>
            <a:ext cx="11510651" cy="4673146"/>
          </a:xfrm>
        </p:spPr>
        <p:txBody>
          <a:bodyPr>
            <a:noAutofit/>
          </a:bodyPr>
          <a:lstStyle/>
          <a:p>
            <a:r>
              <a:rPr lang="en-US" sz="1600" dirty="0">
                <a:solidFill>
                  <a:schemeClr val="tx1"/>
                </a:solidFill>
                <a:cs typeface="Courier New" panose="02070309020205020404" pitchFamily="49" charset="0"/>
              </a:rPr>
              <a:t>To install the </a:t>
            </a:r>
            <a:r>
              <a:rPr lang="en-US" sz="1600" dirty="0" err="1">
                <a:solidFill>
                  <a:schemeClr val="tx1"/>
                </a:solidFill>
                <a:cs typeface="Courier New" panose="02070309020205020404" pitchFamily="49" charset="0"/>
              </a:rPr>
              <a:t>Devart</a:t>
            </a:r>
            <a:r>
              <a:rPr lang="en-US" sz="1600" dirty="0">
                <a:solidFill>
                  <a:schemeClr val="tx1"/>
                </a:solidFill>
                <a:cs typeface="Courier New" panose="02070309020205020404" pitchFamily="49" charset="0"/>
              </a:rPr>
              <a:t> ODBC MySQL </a:t>
            </a:r>
            <a:r>
              <a:rPr lang="en-US" sz="1600" dirty="0">
                <a:solidFill>
                  <a:schemeClr val="tx1"/>
                </a:solidFill>
                <a:cs typeface="Courier New" panose="02070309020205020404" pitchFamily="49" charset="0"/>
              </a:rPr>
              <a:t>Driver, follow the steps outlined below:</a:t>
            </a:r>
          </a:p>
          <a:p>
            <a:pPr marL="457200" indent="-457200">
              <a:buFont typeface="Wingdings" panose="05000000000000000000" pitchFamily="2" charset="2"/>
              <a:buChar char="v"/>
            </a:pPr>
            <a:endParaRPr lang="en-US" sz="1600" dirty="0">
              <a:solidFill>
                <a:schemeClr val="tx1"/>
              </a:solidFill>
              <a:cs typeface="Courier New" panose="02070309020205020404" pitchFamily="49" charset="0"/>
            </a:endParaRP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Browse </a:t>
            </a:r>
            <a:r>
              <a:rPr lang="en-US" sz="1600" dirty="0">
                <a:solidFill>
                  <a:schemeClr val="tx1"/>
                </a:solidFill>
                <a:cs typeface="Courier New" panose="02070309020205020404" pitchFamily="49" charset="0"/>
              </a:rPr>
              <a:t>to </a:t>
            </a:r>
            <a:r>
              <a:rPr lang="en-US" sz="1600" dirty="0">
                <a:solidFill>
                  <a:schemeClr val="tx1"/>
                </a:solidFill>
                <a:cs typeface="Courier New" panose="02070309020205020404" pitchFamily="49" charset="0"/>
                <a:hlinkClick r:id="rId2"/>
              </a:rPr>
              <a:t>https://</a:t>
            </a:r>
            <a:r>
              <a:rPr lang="en-US" sz="1600" dirty="0">
                <a:solidFill>
                  <a:schemeClr val="tx1"/>
                </a:solidFill>
                <a:cs typeface="Courier New" panose="02070309020205020404" pitchFamily="49" charset="0"/>
                <a:hlinkClick r:id="rId2"/>
              </a:rPr>
              <a:t>www.devart.com/odbc/mysql/download.html</a:t>
            </a:r>
            <a:endParaRPr lang="en-US" sz="1600" dirty="0">
              <a:solidFill>
                <a:schemeClr val="tx1"/>
              </a:solidFill>
              <a:cs typeface="Courier New" panose="02070309020205020404" pitchFamily="49" charset="0"/>
            </a:endParaRP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Select your installation version and click the Download button.</a:t>
            </a: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Double click the installer and proceed through the installation process, selecting the default options as you proceed. *</a:t>
            </a:r>
          </a:p>
          <a:p>
            <a:pPr marL="457200" indent="-457200">
              <a:buFont typeface="Wingdings" panose="05000000000000000000" pitchFamily="2" charset="2"/>
              <a:buChar char="v"/>
            </a:pPr>
            <a:r>
              <a:rPr lang="en-US" sz="1600" dirty="0">
                <a:solidFill>
                  <a:schemeClr val="tx1"/>
                </a:solidFill>
                <a:cs typeface="Courier New" panose="02070309020205020404" pitchFamily="49" charset="0"/>
              </a:rPr>
              <a:t>To verify that the driver installed correctly, browse to Administrative Tools &gt; ODBC Data Sources (64-bit). When the Data Source Administrator appears, select the Drivers tab and verify that </a:t>
            </a:r>
            <a:r>
              <a:rPr lang="en-US" sz="1600" dirty="0" err="1">
                <a:solidFill>
                  <a:schemeClr val="tx1"/>
                </a:solidFill>
                <a:cs typeface="Courier New" panose="02070309020205020404" pitchFamily="49" charset="0"/>
              </a:rPr>
              <a:t>Devart</a:t>
            </a:r>
            <a:r>
              <a:rPr lang="en-US" sz="1600" dirty="0">
                <a:solidFill>
                  <a:schemeClr val="tx1"/>
                </a:solidFill>
                <a:cs typeface="Courier New" panose="02070309020205020404" pitchFamily="49" charset="0"/>
              </a:rPr>
              <a:t> ODBC Driver for MySQL is listed. </a:t>
            </a:r>
          </a:p>
          <a:p>
            <a:pPr marL="457200" indent="-457200">
              <a:buFont typeface="Wingdings" panose="05000000000000000000" pitchFamily="2" charset="2"/>
              <a:buChar char="v"/>
            </a:pPr>
            <a:endParaRPr lang="en-US" sz="1600" dirty="0">
              <a:solidFill>
                <a:schemeClr val="tx1"/>
              </a:solidFill>
              <a:cs typeface="Courier New" panose="02070309020205020404" pitchFamily="49" charset="0"/>
            </a:endParaRPr>
          </a:p>
          <a:p>
            <a:r>
              <a:rPr lang="en-US" sz="1600" i="1" dirty="0">
                <a:solidFill>
                  <a:schemeClr val="tx1"/>
                </a:solidFill>
                <a:cs typeface="Courier New" panose="02070309020205020404" pitchFamily="49" charset="0"/>
              </a:rPr>
              <a:t>* </a:t>
            </a:r>
            <a:r>
              <a:rPr lang="en-US" sz="1600" i="1" dirty="0">
                <a:solidFill>
                  <a:schemeClr val="tx1"/>
                </a:solidFill>
                <a:cs typeface="Courier New" panose="02070309020205020404" pitchFamily="49" charset="0"/>
              </a:rPr>
              <a:t>T</a:t>
            </a:r>
            <a:r>
              <a:rPr lang="en-US" sz="1600" i="1" dirty="0">
                <a:solidFill>
                  <a:schemeClr val="tx1"/>
                </a:solidFill>
                <a:cs typeface="Courier New" panose="02070309020205020404" pitchFamily="49" charset="0"/>
              </a:rPr>
              <a:t>he </a:t>
            </a:r>
            <a:r>
              <a:rPr lang="en-US" sz="1600" i="1" dirty="0" err="1">
                <a:solidFill>
                  <a:schemeClr val="tx1"/>
                </a:solidFill>
                <a:cs typeface="Courier New" panose="02070309020205020404" pitchFamily="49" charset="0"/>
              </a:rPr>
              <a:t>Devart</a:t>
            </a:r>
            <a:r>
              <a:rPr lang="en-US" sz="1600" i="1" dirty="0">
                <a:solidFill>
                  <a:schemeClr val="tx1"/>
                </a:solidFill>
                <a:cs typeface="Courier New" panose="02070309020205020404" pitchFamily="49" charset="0"/>
              </a:rPr>
              <a:t> ODBC MySQL Driver is a paid third-party driver that costs $149 per license. You can evaluate the driver free of charge for 30 days.</a:t>
            </a:r>
          </a:p>
        </p:txBody>
      </p:sp>
      <p:sp>
        <p:nvSpPr>
          <p:cNvPr id="2" name="Text Placeholder 1"/>
          <p:cNvSpPr>
            <a:spLocks noGrp="1"/>
          </p:cNvSpPr>
          <p:nvPr>
            <p:ph type="body" sz="quarter" idx="11"/>
          </p:nvPr>
        </p:nvSpPr>
        <p:spPr/>
        <p:txBody>
          <a:bodyPr/>
          <a:lstStyle/>
          <a:p>
            <a:r>
              <a:rPr lang="en-US" dirty="0" smtClean="0"/>
              <a:t>Install the </a:t>
            </a:r>
            <a:r>
              <a:rPr lang="en-US" dirty="0" err="1" smtClean="0"/>
              <a:t>Devart</a:t>
            </a:r>
            <a:r>
              <a:rPr lang="en-US" dirty="0" smtClean="0"/>
              <a:t> ODBC MySQL Driver</a:t>
            </a:r>
            <a:endParaRPr lang="en-US" i="1" dirty="0"/>
          </a:p>
        </p:txBody>
      </p:sp>
    </p:spTree>
    <p:extLst>
      <p:ext uri="{BB962C8B-B14F-4D97-AF65-F5344CB8AC3E}">
        <p14:creationId xmlns:p14="http://schemas.microsoft.com/office/powerpoint/2010/main" val="42986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2002</TotalTime>
  <Words>292</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Courier New</vt:lpstr>
      <vt:lpstr>Museo Slab 500</vt:lpstr>
      <vt:lpstr>Wingdings</vt:lpstr>
      <vt:lpstr>Master light</vt:lpstr>
      <vt:lpstr>Master dark</vt:lpstr>
      <vt:lpstr>Installing the MySQL Driver</vt:lpstr>
      <vt:lpstr>Installing the MySQL Driver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258</cp:revision>
  <dcterms:created xsi:type="dcterms:W3CDTF">2011-04-02T17:19:46Z</dcterms:created>
  <dcterms:modified xsi:type="dcterms:W3CDTF">2018-06-29T21:18:02Z</dcterms:modified>
</cp:coreProperties>
</file>