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"/>
  </p:notesMasterIdLst>
  <p:handoutMasterIdLst>
    <p:handoutMasterId r:id="rId5"/>
  </p:handoutMasterIdLst>
  <p:sldIdLst>
    <p:sldId id="378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0" autoAdjust="0"/>
    <p:restoredTop sz="77262" autoAdjust="0"/>
  </p:normalViewPr>
  <p:slideViewPr>
    <p:cSldViewPr snapToGrid="0">
      <p:cViewPr varScale="1">
        <p:scale>
          <a:sx n="116" d="100"/>
          <a:sy n="116" d="100"/>
        </p:scale>
        <p:origin x="10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29-6-2018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connect/odbc/download-odbc-driver-for-sql-server?view=sql-server-2017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Installing the MS </a:t>
            </a:r>
            <a:r>
              <a:rPr lang="en-US" dirty="0" smtClean="0"/>
              <a:t>ODBC Driver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1"/>
            <a:ext cx="11494175" cy="4648432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The Microsoft ODBC Driver allows native connectivity between a Python application and SQL Server. 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It is a required install for those wishing to work with SQL Server via Python.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Browse 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  <a:hlinkClick r:id="rId2"/>
              </a:rPr>
              <a:t>docs.microsoft.com/en-us/sql/connect/odbc/download-odbc-driver-for-sql-server?view=sql-server-2017</a:t>
            </a:r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Click the "</a:t>
            </a:r>
            <a:r>
              <a:rPr lang="en-US" sz="1600" dirty="0">
                <a:solidFill>
                  <a:schemeClr val="tx1"/>
                </a:solidFill>
              </a:rPr>
              <a:t>Download </a:t>
            </a:r>
            <a:r>
              <a:rPr lang="en-US" sz="1600" dirty="0">
                <a:solidFill>
                  <a:schemeClr val="tx1"/>
                </a:solidFill>
              </a:rPr>
              <a:t>the Microsoft ODBC Driver 17 for SQL Server on </a:t>
            </a:r>
            <a:r>
              <a:rPr lang="en-US" sz="1600" dirty="0">
                <a:solidFill>
                  <a:schemeClr val="tx1"/>
                </a:solidFill>
              </a:rPr>
              <a:t>Windows" link or choose the link that is specific to your computer's operating system.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You will be redirected to a generic Microsoft download site. Select a particular language and click Download.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Choose the particular download version and click Next. The installer will begin to download.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Once the installer (.MSI file in my case) downloads, double-click on it and proceed through the installation of the ODBC driver, choosing the default options as you proceed through the wizard.</a:t>
            </a: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Install the Microsoft ODBC Driver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795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146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Museo Slab 500</vt:lpstr>
      <vt:lpstr>Wingdings</vt:lpstr>
      <vt:lpstr>Master light</vt:lpstr>
      <vt:lpstr>Master dark</vt:lpstr>
      <vt:lpstr>Installing the MS ODBC Driver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252</cp:revision>
  <dcterms:created xsi:type="dcterms:W3CDTF">2011-04-02T17:19:46Z</dcterms:created>
  <dcterms:modified xsi:type="dcterms:W3CDTF">2018-06-29T21:21:57Z</dcterms:modified>
</cp:coreProperties>
</file>