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5" r:id="rId3"/>
    <p:sldId id="31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77262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30-7-2018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DELETE Command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32986" cy="467995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The DELETE </a:t>
            </a:r>
            <a:r>
              <a:rPr lang="en-US" altLang="en-US" sz="1600" dirty="0">
                <a:solidFill>
                  <a:schemeClr val="tx1"/>
                </a:solidFill>
              </a:rPr>
              <a:t>command </a:t>
            </a:r>
            <a:r>
              <a:rPr lang="en-US" altLang="en-US" sz="1600" dirty="0">
                <a:solidFill>
                  <a:schemeClr val="tx1"/>
                </a:solidFill>
              </a:rPr>
              <a:t>can be used to remove unneeded records from the database. For instance, if you wanted to remove all employees from the employees table, we might write a </a:t>
            </a:r>
            <a:r>
              <a:rPr lang="en-US" altLang="en-US" sz="1600" dirty="0">
                <a:solidFill>
                  <a:schemeClr val="tx1"/>
                </a:solidFill>
              </a:rPr>
              <a:t>statement </a:t>
            </a:r>
            <a:r>
              <a:rPr lang="en-US" altLang="en-US" sz="1600" dirty="0">
                <a:solidFill>
                  <a:schemeClr val="tx1"/>
                </a:solidFill>
              </a:rPr>
              <a:t>as follows</a:t>
            </a:r>
            <a:r>
              <a:rPr lang="en-US" altLang="en-US" sz="1600" dirty="0">
                <a:solidFill>
                  <a:schemeClr val="tx1"/>
                </a:solidFill>
              </a:rPr>
              <a:t>:</a:t>
            </a:r>
            <a:endParaRPr lang="en-US" altLang="en-US" sz="1600" dirty="0">
              <a:solidFill>
                <a:schemeClr val="tx1"/>
              </a:solidFill>
            </a:endParaRP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employees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This statement removes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all the employees from the employees table. Of course, this doesn’t make much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sense unless you fired the entire company! Instead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 you might want to delete a specific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employee.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If this were the case, you could append a WHERE clause to your statement to remove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only one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record: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employees WHERE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smtClean="0"/>
              <a:t>DELETE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DELETE Command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23560" cy="467995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The </a:t>
            </a:r>
            <a:r>
              <a:rPr lang="en-US" altLang="en-US" sz="1600" dirty="0">
                <a:solidFill>
                  <a:schemeClr val="tx1"/>
                </a:solidFill>
              </a:rPr>
              <a:t>previous </a:t>
            </a:r>
            <a:r>
              <a:rPr lang="en-US" altLang="en-US" sz="1600" dirty="0">
                <a:solidFill>
                  <a:schemeClr val="tx1"/>
                </a:solidFill>
              </a:rPr>
              <a:t>statement removes only the record where the </a:t>
            </a:r>
            <a:r>
              <a:rPr lang="en-US" altLang="en-US" sz="1600" dirty="0" err="1">
                <a:solidFill>
                  <a:schemeClr val="tx1"/>
                </a:solidFill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</a:rPr>
              <a:t> is equal to 1. As was the case with the UPDATE example, you could also delete a user by name as follows:</a:t>
            </a:r>
          </a:p>
          <a:p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employees WHERE name =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'Agnes'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This statement removes all records from the employees table whose name field matches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'Agnes'.</a:t>
            </a:r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the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40922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179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Museo Slab 500</vt:lpstr>
      <vt:lpstr>Master light</vt:lpstr>
      <vt:lpstr>Master dark</vt:lpstr>
      <vt:lpstr>The DELETE Command</vt:lpstr>
      <vt:lpstr>The DELETE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259</cp:revision>
  <dcterms:created xsi:type="dcterms:W3CDTF">2011-04-02T17:19:46Z</dcterms:created>
  <dcterms:modified xsi:type="dcterms:W3CDTF">2018-07-30T17:38:53Z</dcterms:modified>
</cp:coreProperties>
</file>