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310" r:id="rId3"/>
    <p:sldId id="312" r:id="rId4"/>
    <p:sldId id="31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6552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Data Types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798"/>
            <a:ext cx="11514133" cy="478016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A data type defines what kind of value a </a:t>
            </a:r>
            <a:r>
              <a:rPr lang="en-US" altLang="en-US" sz="1600" dirty="0">
                <a:solidFill>
                  <a:schemeClr val="tx1"/>
                </a:solidFill>
              </a:rPr>
              <a:t>column </a:t>
            </a:r>
            <a:r>
              <a:rPr lang="en-US" altLang="en-US" sz="1600" dirty="0">
                <a:solidFill>
                  <a:schemeClr val="tx1"/>
                </a:solidFill>
              </a:rPr>
              <a:t>can hold: integer data, character data, monetary data, date and time data, binary strings, and so 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E</a:t>
            </a:r>
            <a:r>
              <a:rPr lang="en-US" altLang="en-US" sz="1600" dirty="0">
                <a:solidFill>
                  <a:schemeClr val="tx1"/>
                </a:solidFill>
              </a:rPr>
              <a:t>ach </a:t>
            </a:r>
            <a:r>
              <a:rPr lang="en-US" altLang="en-US" sz="1600" dirty="0">
                <a:solidFill>
                  <a:schemeClr val="tx1"/>
                </a:solidFill>
              </a:rPr>
              <a:t>column in a database table is required to have a name and a data type.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</a:rPr>
              <a:t>When designing a database table, it's important to decide </a:t>
            </a:r>
            <a:r>
              <a:rPr lang="en-US" altLang="en-US" sz="1600" dirty="0">
                <a:solidFill>
                  <a:schemeClr val="tx1"/>
                </a:solidFill>
              </a:rPr>
              <a:t>what type of data that will be stored inside each </a:t>
            </a:r>
            <a:r>
              <a:rPr lang="en-US" altLang="en-US" sz="1600" dirty="0">
                <a:solidFill>
                  <a:schemeClr val="tx1"/>
                </a:solidFill>
              </a:rPr>
              <a:t>column. </a:t>
            </a:r>
            <a:r>
              <a:rPr lang="en-US" altLang="en-US" sz="1600" dirty="0">
                <a:solidFill>
                  <a:schemeClr val="tx1"/>
                </a:solidFill>
              </a:rPr>
              <a:t>The data type is a guideline for SQL to understand what type of data is expected inside of each column, and it also identifies how SQL will interact with the stored data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  <a:p>
            <a:endParaRPr lang="en-US" altLang="en-US" sz="1600" dirty="0">
              <a:solidFill>
                <a:schemeClr val="tx1"/>
              </a:solidFill>
            </a:endParaRPr>
          </a:p>
          <a:p>
            <a:r>
              <a:rPr lang="en-US" altLang="en-US" sz="1600" i="1" dirty="0">
                <a:solidFill>
                  <a:schemeClr val="tx1"/>
                </a:solidFill>
              </a:rPr>
              <a:t>Note: Data types might have different names in different </a:t>
            </a:r>
            <a:r>
              <a:rPr lang="en-US" altLang="en-US" sz="1600" i="1" dirty="0">
                <a:solidFill>
                  <a:schemeClr val="tx1"/>
                </a:solidFill>
              </a:rPr>
              <a:t>databases. </a:t>
            </a:r>
            <a:r>
              <a:rPr lang="en-US" altLang="en-US" sz="1600" i="1" dirty="0">
                <a:solidFill>
                  <a:schemeClr val="tx1"/>
                </a:solidFill>
              </a:rPr>
              <a:t>And even if the name is the same, the size and other details may be </a:t>
            </a:r>
            <a:r>
              <a:rPr lang="en-US" altLang="en-US" sz="1600" i="1" dirty="0">
                <a:solidFill>
                  <a:schemeClr val="tx1"/>
                </a:solidFill>
              </a:rPr>
              <a:t>different. Always </a:t>
            </a:r>
            <a:r>
              <a:rPr lang="en-US" altLang="en-US" sz="1600" i="1" dirty="0">
                <a:solidFill>
                  <a:schemeClr val="tx1"/>
                </a:solidFill>
              </a:rPr>
              <a:t>check the </a:t>
            </a:r>
            <a:r>
              <a:rPr lang="en-US" altLang="en-US" sz="1600" i="1" dirty="0">
                <a:solidFill>
                  <a:schemeClr val="tx1"/>
                </a:solidFill>
              </a:rPr>
              <a:t>documentation for your database before assigning a data type.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Introduction to SQL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Data Types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Common data types across all databases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65100"/>
              </p:ext>
            </p:extLst>
          </p:nvPr>
        </p:nvGraphicFramePr>
        <p:xfrm>
          <a:off x="0" y="1748065"/>
          <a:ext cx="12191999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11">
                  <a:extLst>
                    <a:ext uri="{9D8B030D-6E8A-4147-A177-3AD203B41FA5}">
                      <a16:colId xmlns:a16="http://schemas.microsoft.com/office/drawing/2014/main" val="30834966"/>
                    </a:ext>
                  </a:extLst>
                </a:gridCol>
                <a:gridCol w="7894688">
                  <a:extLst>
                    <a:ext uri="{9D8B030D-6E8A-4147-A177-3AD203B41FA5}">
                      <a16:colId xmlns:a16="http://schemas.microsoft.com/office/drawing/2014/main" val="576962040"/>
                    </a:ext>
                  </a:extLst>
                </a:gridCol>
              </a:tblGrid>
              <a:tr h="146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Type (</a:t>
                      </a:r>
                      <a:r>
                        <a:rPr lang="en-US" sz="1400" baseline="0" dirty="0" smtClean="0"/>
                        <a:t>SQL Server </a:t>
                      </a:r>
                      <a:r>
                        <a:rPr lang="en-US" sz="1400" baseline="0" dirty="0" smtClean="0"/>
                        <a:t>/ MYSQL / </a:t>
                      </a:r>
                      <a:r>
                        <a:rPr lang="en-US" sz="1400" baseline="0" dirty="0" smtClean="0"/>
                        <a:t>SQLite)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86983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 / CHAR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CHAR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width character string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1846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 / VARCHAR / VARCHAR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width character string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17334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/ TEXT / TEXT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width character string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93985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 / TINYINT(1) / BOOLEAN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that can be 0, 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782781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INT / INTEGER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whole numbers between -2,147,483,648 and 2,147,483,647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78696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 / DECIMAL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DECIMAL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precision and scale numbers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517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 / FLOAT /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precision number data from -1.79E + 308 to 1.79E + 308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76287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 / DATE / DATE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 a date only. From January 1, 0001 to December 31, 9999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7374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DATETIME / DATETIME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January 1, 1753 to December 31, 9999 with an accuracy of 3.33 milliseconds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76757"/>
                  </a:ext>
                </a:extLst>
              </a:tr>
              <a:tr h="146352"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 / TIMESTAMP / NA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a unique number that gets updated every time a row gets created or modified. The timestamp value is based upon an internal clock and does not correspond to real time.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7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 / TIME</a:t>
                      </a:r>
                      <a:r>
                        <a:rPr lang="en-US" sz="1400" baseline="0" dirty="0" smtClean="0"/>
                        <a:t> / TIME</a:t>
                      </a:r>
                      <a:endParaRPr lang="en-US" sz="1400" dirty="0"/>
                    </a:p>
                  </a:txBody>
                  <a:tcPr marL="43891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Store a time only to an accuracy of 100 nanoseconds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8988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Data Types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60" y="1628798"/>
            <a:ext cx="10110698" cy="4780167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</a:rPr>
              <a:t>Data types are assigned similarly in all databases. Typically it's done in the table designer and in many cases the data types are available from a picklist widget. Once you assign a data type, it is common depending on the data type, to also assign a size for that column.</a:t>
            </a:r>
          </a:p>
          <a:p>
            <a:endParaRPr lang="en-US" altLang="en-US" sz="1600" i="1" dirty="0">
              <a:solidFill>
                <a:schemeClr val="tx1"/>
              </a:solidFill>
            </a:endParaRPr>
          </a:p>
          <a:p>
            <a:r>
              <a:rPr lang="en-US" altLang="en-US" sz="1600" b="1" dirty="0">
                <a:solidFill>
                  <a:schemeClr val="tx1"/>
                </a:solidFill>
              </a:rPr>
              <a:t>Data Types in SQL Server			Data Types in SQLite Studio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How data types are assigned in the DBMS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2" y="3447528"/>
            <a:ext cx="2997719" cy="2047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82" y="3447528"/>
            <a:ext cx="2997719" cy="27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424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Museo Slab 500</vt:lpstr>
      <vt:lpstr>Wingdings</vt:lpstr>
      <vt:lpstr>Master light</vt:lpstr>
      <vt:lpstr>Master dark</vt:lpstr>
      <vt:lpstr>Assigning Data Types</vt:lpstr>
      <vt:lpstr>Assigning Data Types</vt:lpstr>
      <vt:lpstr>Assigning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314</cp:revision>
  <dcterms:created xsi:type="dcterms:W3CDTF">2011-04-02T17:19:46Z</dcterms:created>
  <dcterms:modified xsi:type="dcterms:W3CDTF">2018-07-25T16:54:46Z</dcterms:modified>
</cp:coreProperties>
</file>