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10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6270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25-7-2018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Vecta</a:t>
            </a:r>
            <a:r>
              <a:rPr lang="en-US" dirty="0" smtClean="0"/>
              <a:t> Corp. 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799"/>
            <a:ext cx="11514133" cy="47542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The solutions table will be used to reference the solution a customer is having problems with. Three solutions will be added to this table including </a:t>
            </a:r>
            <a:r>
              <a:rPr lang="en-US" sz="1600" dirty="0" err="1">
                <a:solidFill>
                  <a:schemeClr val="tx1"/>
                </a:solidFill>
              </a:rPr>
              <a:t>vProspect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vConvert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dirty="0" err="1">
                <a:solidFill>
                  <a:schemeClr val="tx1"/>
                </a:solidFill>
              </a:rPr>
              <a:t>vRetain</a:t>
            </a:r>
            <a:r>
              <a:rPr lang="en-US" sz="1600" dirty="0">
                <a:solidFill>
                  <a:schemeClr val="tx1"/>
                </a:solidFill>
              </a:rPr>
              <a:t>. The relationship will be established between the </a:t>
            </a:r>
            <a:r>
              <a:rPr lang="en-US" sz="1600" dirty="0" err="1">
                <a:solidFill>
                  <a:schemeClr val="tx1"/>
                </a:solidFill>
              </a:rPr>
              <a:t>solutionid</a:t>
            </a:r>
            <a:r>
              <a:rPr lang="en-US" sz="1600" dirty="0">
                <a:solidFill>
                  <a:schemeClr val="tx1"/>
                </a:solidFill>
              </a:rPr>
              <a:t> primary key in this table and the </a:t>
            </a:r>
            <a:r>
              <a:rPr lang="en-US" sz="1600" dirty="0" err="1">
                <a:solidFill>
                  <a:schemeClr val="tx1"/>
                </a:solidFill>
              </a:rPr>
              <a:t>solutionid</a:t>
            </a:r>
            <a:r>
              <a:rPr lang="en-US" sz="1600" dirty="0">
                <a:solidFill>
                  <a:schemeClr val="tx1"/>
                </a:solidFill>
              </a:rPr>
              <a:t> foreign key in the tickets table.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</a:rPr>
              <a:t>Data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</a:rPr>
              <a:t>vProspect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</a:rPr>
              <a:t>vConvert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</a:rPr>
              <a:t>vRetain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The Solutions </a:t>
            </a:r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98231"/>
              </p:ext>
            </p:extLst>
          </p:nvPr>
        </p:nvGraphicFramePr>
        <p:xfrm>
          <a:off x="421062" y="2920210"/>
          <a:ext cx="11221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260">
                  <a:extLst>
                    <a:ext uri="{9D8B030D-6E8A-4147-A177-3AD203B41FA5}">
                      <a16:colId xmlns:a16="http://schemas.microsoft.com/office/drawing/2014/main" val="1126664261"/>
                    </a:ext>
                  </a:extLst>
                </a:gridCol>
                <a:gridCol w="2805260">
                  <a:extLst>
                    <a:ext uri="{9D8B030D-6E8A-4147-A177-3AD203B41FA5}">
                      <a16:colId xmlns:a16="http://schemas.microsoft.com/office/drawing/2014/main" val="2536901989"/>
                    </a:ext>
                  </a:extLst>
                </a:gridCol>
                <a:gridCol w="2805260">
                  <a:extLst>
                    <a:ext uri="{9D8B030D-6E8A-4147-A177-3AD203B41FA5}">
                      <a16:colId xmlns:a16="http://schemas.microsoft.com/office/drawing/2014/main" val="2202113463"/>
                    </a:ext>
                  </a:extLst>
                </a:gridCol>
                <a:gridCol w="2805260">
                  <a:extLst>
                    <a:ext uri="{9D8B030D-6E8A-4147-A177-3AD203B41FA5}">
                      <a16:colId xmlns:a16="http://schemas.microsoft.com/office/drawing/2014/main" val="3526137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 Name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30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solutionid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/ 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9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5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82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Museo Slab 500</vt:lpstr>
      <vt:lpstr>Master light</vt:lpstr>
      <vt:lpstr>Master dark</vt:lpstr>
      <vt:lpstr>The Vecta Corp.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257</cp:revision>
  <dcterms:created xsi:type="dcterms:W3CDTF">2011-04-02T17:19:46Z</dcterms:created>
  <dcterms:modified xsi:type="dcterms:W3CDTF">2018-07-25T22:02:17Z</dcterms:modified>
</cp:coreProperties>
</file>