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1a</a:t>
            </a:r>
            <a:br>
              <a:rPr lang="en-US" dirty="0" smtClean="0"/>
            </a:br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1a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we will create the </a:t>
            </a:r>
            <a:r>
              <a:rPr lang="en-US" sz="1600" dirty="0" err="1"/>
              <a:t>Vecta</a:t>
            </a:r>
            <a:r>
              <a:rPr lang="en-US" sz="1600" dirty="0"/>
              <a:t> Corp. database and appropriate tables (employees, roles, tickets, solutions, and status) within SQLite Studio. We will create all of the columns for each table and set data </a:t>
            </a:r>
            <a:r>
              <a:rPr lang="en-US" sz="1600" dirty="0" smtClean="0"/>
              <a:t>types, </a:t>
            </a:r>
            <a:r>
              <a:rPr lang="en-US" sz="1600" dirty="0"/>
              <a:t>size, primary keys, and </a:t>
            </a:r>
            <a:r>
              <a:rPr lang="en-US" sz="1600" dirty="0" smtClean="0"/>
              <a:t>more for each column.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1a Creating the Database and Tables</vt:lpstr>
      <vt:lpstr>Lab 1a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550</cp:revision>
  <dcterms:created xsi:type="dcterms:W3CDTF">2011-04-02T17:19:46Z</dcterms:created>
  <dcterms:modified xsi:type="dcterms:W3CDTF">2018-07-25T21:36:09Z</dcterms:modified>
</cp:coreProperties>
</file>