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5"/>
  </p:notesMasterIdLst>
  <p:handoutMasterIdLst>
    <p:handoutMasterId r:id="rId6"/>
  </p:handoutMasterIdLst>
  <p:sldIdLst>
    <p:sldId id="258" r:id="rId3"/>
    <p:sldId id="257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AD646"/>
    <a:srgbClr val="CCCCCC"/>
    <a:srgbClr val="993300"/>
    <a:srgbClr val="000000"/>
    <a:srgbClr val="CC6600"/>
    <a:srgbClr val="F1F3EE"/>
    <a:srgbClr val="D6993C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0" autoAdjust="0"/>
    <p:restoredTop sz="99874" autoAdjust="0"/>
  </p:normalViewPr>
  <p:slideViewPr>
    <p:cSldViewPr snapToGrid="0">
      <p:cViewPr varScale="1">
        <p:scale>
          <a:sx n="115" d="100"/>
          <a:sy n="115" d="100"/>
        </p:scale>
        <p:origin x="126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1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31-7-2018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2608084"/>
            <a:ext cx="12191999" cy="1641833"/>
          </a:xfrm>
        </p:spPr>
        <p:txBody>
          <a:bodyPr/>
          <a:lstStyle/>
          <a:p>
            <a:pPr algn="ctr"/>
            <a:r>
              <a:rPr lang="en-US" dirty="0" smtClean="0"/>
              <a:t>Lab </a:t>
            </a:r>
            <a:r>
              <a:rPr lang="en-US" dirty="0" smtClean="0"/>
              <a:t>1b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Creating the Database </a:t>
            </a:r>
            <a:r>
              <a:rPr lang="en-US" dirty="0" smtClean="0"/>
              <a:t>and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1b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800"/>
            <a:ext cx="11511019" cy="46799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Purpose 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/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dirty="0"/>
              <a:t>In this lab we will create the </a:t>
            </a:r>
            <a:r>
              <a:rPr lang="en-US" sz="1600" dirty="0" err="1"/>
              <a:t>Vecta</a:t>
            </a:r>
            <a:r>
              <a:rPr lang="en-US" sz="1600" dirty="0"/>
              <a:t> Corp. database and appropriate tables (employees, roles, tickets, solutions, and status) within </a:t>
            </a:r>
            <a:r>
              <a:rPr lang="en-US" sz="1600" smtClean="0"/>
              <a:t>SQL Server</a:t>
            </a:r>
            <a:r>
              <a:rPr lang="en-US" sz="1600" smtClean="0"/>
              <a:t>. </a:t>
            </a:r>
            <a:r>
              <a:rPr lang="en-US" sz="1600" dirty="0"/>
              <a:t>We will create all of the columns for each table and set data </a:t>
            </a:r>
            <a:r>
              <a:rPr lang="en-US" sz="1600" dirty="0" smtClean="0"/>
              <a:t>types, </a:t>
            </a:r>
            <a:r>
              <a:rPr lang="en-US" sz="1600" dirty="0"/>
              <a:t>size, primary keys, and </a:t>
            </a:r>
            <a:r>
              <a:rPr lang="en-US" sz="1600" dirty="0" smtClean="0"/>
              <a:t>more for each column.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Creating the Database </a:t>
            </a:r>
            <a:r>
              <a:rPr lang="en-US" dirty="0" smtClean="0"/>
              <a:t>and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7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5651</TotalTime>
  <Words>10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Museo Slab 500</vt:lpstr>
      <vt:lpstr>Master light</vt:lpstr>
      <vt:lpstr>Master dark</vt:lpstr>
      <vt:lpstr>Lab 1b Creating the Database and Tables</vt:lpstr>
      <vt:lpstr>Lab 1b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551</cp:revision>
  <dcterms:created xsi:type="dcterms:W3CDTF">2011-04-02T17:19:46Z</dcterms:created>
  <dcterms:modified xsi:type="dcterms:W3CDTF">2018-07-31T16:09:48Z</dcterms:modified>
</cp:coreProperties>
</file>