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99874" autoAdjust="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608084"/>
            <a:ext cx="12191999" cy="1641833"/>
          </a:xfrm>
        </p:spPr>
        <p:txBody>
          <a:bodyPr/>
          <a:lstStyle/>
          <a:p>
            <a:pPr algn="ctr"/>
            <a:r>
              <a:rPr lang="en-US" dirty="0" smtClean="0"/>
              <a:t>Lab </a:t>
            </a:r>
            <a:r>
              <a:rPr lang="en-US" dirty="0" smtClean="0"/>
              <a:t>2c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Establishing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2c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Purpose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/>
              <a:t>In this lab we will establish all of the relationships between the tables in the </a:t>
            </a:r>
            <a:r>
              <a:rPr lang="en-US" sz="1600" dirty="0" err="1"/>
              <a:t>Vecta</a:t>
            </a:r>
            <a:r>
              <a:rPr lang="en-US" sz="1600" dirty="0"/>
              <a:t> Corp. database. We will use this lab to create all of the foreign keys and establish relationships between </a:t>
            </a:r>
            <a:r>
              <a:rPr lang="en-US" sz="1600" dirty="0" smtClean="0"/>
              <a:t>the primary </a:t>
            </a:r>
            <a:r>
              <a:rPr lang="en-US" sz="1600" dirty="0"/>
              <a:t>keys </a:t>
            </a:r>
            <a:r>
              <a:rPr lang="en-US" sz="1600" dirty="0" smtClean="0"/>
              <a:t>in the status, solutions, and roles tables and the foreign </a:t>
            </a:r>
            <a:r>
              <a:rPr lang="en-US" sz="1600" dirty="0"/>
              <a:t>keys in the </a:t>
            </a:r>
            <a:r>
              <a:rPr lang="en-US" sz="1600" dirty="0" smtClean="0"/>
              <a:t>employees and tickets tables. Once you complete this lab, you will have a complete and usable database moving into lectures 3 and 4.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Establishing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2c Establishing the Relationships</vt:lpstr>
      <vt:lpstr>Lab 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552</cp:revision>
  <dcterms:created xsi:type="dcterms:W3CDTF">2011-04-02T17:19:46Z</dcterms:created>
  <dcterms:modified xsi:type="dcterms:W3CDTF">2018-07-31T17:07:06Z</dcterms:modified>
</cp:coreProperties>
</file>