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AD646"/>
    <a:srgbClr val="CCCCCC"/>
    <a:srgbClr val="993300"/>
    <a:srgbClr val="000000"/>
    <a:srgbClr val="CC6600"/>
    <a:srgbClr val="F1F3EE"/>
    <a:srgbClr val="D6993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0" autoAdjust="0"/>
    <p:restoredTop sz="99874" autoAdjust="0"/>
  </p:normalViewPr>
  <p:slideViewPr>
    <p:cSldViewPr snapToGrid="0">
      <p:cViewPr varScale="1">
        <p:scale>
          <a:sx n="115" d="100"/>
          <a:sy n="115" d="100"/>
        </p:scale>
        <p:origin x="12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8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31-7-2018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2608084"/>
            <a:ext cx="12191999" cy="1641833"/>
          </a:xfrm>
        </p:spPr>
        <p:txBody>
          <a:bodyPr/>
          <a:lstStyle/>
          <a:p>
            <a:pPr algn="ctr"/>
            <a:r>
              <a:rPr lang="en-US" dirty="0" smtClean="0"/>
              <a:t>Lab </a:t>
            </a:r>
            <a:r>
              <a:rPr lang="en-US" dirty="0" smtClean="0"/>
              <a:t>3b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Manually Adding Data to the Tables</a:t>
            </a:r>
          </a:p>
        </p:txBody>
      </p:sp>
    </p:spTree>
    <p:extLst>
      <p:ext uri="{BB962C8B-B14F-4D97-AF65-F5344CB8AC3E}">
        <p14:creationId xmlns:p14="http://schemas.microsoft.com/office/powerpoint/2010/main" val="42289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3b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11019" cy="4679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Purpose 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/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dirty="0"/>
              <a:t>In this lab you will get practice manually adding data to some of the tables in the </a:t>
            </a:r>
            <a:r>
              <a:rPr lang="en-US" sz="1600" dirty="0" err="1"/>
              <a:t>Vecta</a:t>
            </a:r>
            <a:r>
              <a:rPr lang="en-US" sz="1600" dirty="0"/>
              <a:t> Corp. </a:t>
            </a:r>
            <a:r>
              <a:rPr lang="en-US" sz="1600" dirty="0" smtClean="0"/>
              <a:t>database using a database management system like </a:t>
            </a:r>
            <a:r>
              <a:rPr lang="en-US" sz="1600" dirty="0" smtClean="0"/>
              <a:t>SQL Server Management Studio. </a:t>
            </a:r>
            <a:r>
              <a:rPr lang="en-US" sz="1600" dirty="0"/>
              <a:t>Specifically we will add data to roles, solutions, and status tables. We will add data to the employees and tickets tables in lecture 3 when we discuss </a:t>
            </a:r>
            <a:r>
              <a:rPr lang="en-US" sz="1600"/>
              <a:t>the </a:t>
            </a:r>
            <a:r>
              <a:rPr lang="en-US" sz="1600" smtClean="0"/>
              <a:t>Structured </a:t>
            </a:r>
            <a:r>
              <a:rPr lang="en-US" sz="1600" dirty="0"/>
              <a:t>Query Language (SQL).</a:t>
            </a:r>
            <a:endParaRPr lang="en-US" sz="16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Manually Adding Data to the Tables</a:t>
            </a:r>
          </a:p>
        </p:txBody>
      </p:sp>
    </p:spTree>
    <p:extLst>
      <p:ext uri="{BB962C8B-B14F-4D97-AF65-F5344CB8AC3E}">
        <p14:creationId xmlns:p14="http://schemas.microsoft.com/office/powerpoint/2010/main" val="22062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5653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Museo Slab 500</vt:lpstr>
      <vt:lpstr>Master light</vt:lpstr>
      <vt:lpstr>Master dark</vt:lpstr>
      <vt:lpstr>Lab 3b Manually Adding Data to the Tables</vt:lpstr>
      <vt:lpstr>Lab 3b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555</cp:revision>
  <dcterms:created xsi:type="dcterms:W3CDTF">2011-04-02T17:19:46Z</dcterms:created>
  <dcterms:modified xsi:type="dcterms:W3CDTF">2018-07-31T16:33:42Z</dcterms:modified>
</cp:coreProperties>
</file>