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
  </p:notesMasterIdLst>
  <p:handoutMasterIdLst>
    <p:handoutMasterId r:id="rId6"/>
  </p:handoutMasterIdLst>
  <p:sldIdLst>
    <p:sldId id="258" r:id="rId3"/>
    <p:sldId id="257" r:id="rId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AD646"/>
    <a:srgbClr val="CCCCCC"/>
    <a:srgbClr val="993300"/>
    <a:srgbClr val="000000"/>
    <a:srgbClr val="CC6600"/>
    <a:srgbClr val="F1F3EE"/>
    <a:srgbClr val="D6993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9874" autoAdjust="0"/>
  </p:normalViewPr>
  <p:slideViewPr>
    <p:cSldViewPr snapToGrid="0">
      <p:cViewPr varScale="1">
        <p:scale>
          <a:sx n="116" d="100"/>
          <a:sy n="116" d="100"/>
        </p:scale>
        <p:origin x="126" y="1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7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12-10-2018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10/12/2018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2197660"/>
            <a:ext cx="12191999" cy="2462680"/>
          </a:xfrm>
        </p:spPr>
        <p:txBody>
          <a:bodyPr/>
          <a:lstStyle/>
          <a:p>
            <a:pPr algn="ctr"/>
            <a:r>
              <a:rPr lang="en-US" dirty="0" smtClean="0"/>
              <a:t>Lab </a:t>
            </a:r>
            <a:r>
              <a:rPr lang="en-US" dirty="0" smtClean="0"/>
              <a:t>1:</a:t>
            </a:r>
            <a:r>
              <a:rPr lang="en-US" dirty="0" smtClean="0"/>
              <a:t/>
            </a:r>
            <a:br>
              <a:rPr lang="en-US" dirty="0" smtClean="0"/>
            </a:br>
            <a:r>
              <a:rPr lang="en-US" dirty="0" smtClean="0"/>
              <a:t>On Your Own!</a:t>
            </a:r>
            <a:br>
              <a:rPr lang="en-US" dirty="0" smtClean="0"/>
            </a:br>
            <a:r>
              <a:rPr lang="en-US" dirty="0" smtClean="0"/>
              <a:t>Displaying the User's Role</a:t>
            </a:r>
            <a:endParaRPr lang="en-US" dirty="0"/>
          </a:p>
        </p:txBody>
      </p:sp>
    </p:spTree>
    <p:extLst>
      <p:ext uri="{BB962C8B-B14F-4D97-AF65-F5344CB8AC3E}">
        <p14:creationId xmlns:p14="http://schemas.microsoft.com/office/powerpoint/2010/main" val="422892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 </a:t>
            </a:r>
            <a:r>
              <a:rPr lang="en-US" dirty="0" smtClean="0"/>
              <a:t>1</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b="1" dirty="0" smtClean="0">
                <a:solidFill>
                  <a:schemeClr val="tx1"/>
                </a:solidFill>
              </a:rPr>
              <a:t>Try this one on your own! </a:t>
            </a:r>
            <a:endParaRPr lang="en-US" sz="1600" b="1" dirty="0" smtClean="0">
              <a:solidFill>
                <a:schemeClr val="tx1"/>
              </a:solidFill>
            </a:endParaRPr>
          </a:p>
          <a:p>
            <a:pPr>
              <a:defRPr/>
            </a:pPr>
            <a:r>
              <a:rPr lang="en-US" sz="1600" b="1" dirty="0" smtClean="0">
                <a:solidFill>
                  <a:schemeClr val="tx1"/>
                </a:solidFill>
              </a:rPr>
              <a:t/>
            </a:r>
            <a:br>
              <a:rPr lang="en-US" sz="1600" b="1" dirty="0" smtClean="0">
                <a:solidFill>
                  <a:schemeClr val="tx1"/>
                </a:solidFill>
              </a:rPr>
            </a:br>
            <a:r>
              <a:rPr lang="en-US" sz="1600" dirty="0" smtClean="0"/>
              <a:t>Before watching the rest of this video, try this lab on your own. The idea here is to display the role instead of the role id in the last column when the administrator selects view from the command menu. </a:t>
            </a:r>
          </a:p>
          <a:p>
            <a:pPr>
              <a:defRPr/>
            </a:pPr>
            <a:endParaRPr lang="en-US" sz="1600" dirty="0"/>
          </a:p>
          <a:p>
            <a:pPr>
              <a:defRPr/>
            </a:pPr>
            <a:r>
              <a:rPr lang="en-US" sz="1600" dirty="0" smtClean="0"/>
              <a:t>Hint: To complete this lab you'll need to modify the Employee object, modify the </a:t>
            </a:r>
            <a:r>
              <a:rPr lang="en-US" sz="1600" dirty="0" err="1" smtClean="0"/>
              <a:t>make_employee</a:t>
            </a:r>
            <a:r>
              <a:rPr lang="en-US" sz="1600" dirty="0" smtClean="0"/>
              <a:t>() function, and modify both SQL statements in the </a:t>
            </a:r>
            <a:r>
              <a:rPr lang="en-US" sz="1600" dirty="0" err="1" smtClean="0"/>
              <a:t>get_employees</a:t>
            </a:r>
            <a:r>
              <a:rPr lang="en-US" sz="1600" dirty="0" smtClean="0"/>
              <a:t>() and </a:t>
            </a:r>
            <a:r>
              <a:rPr lang="en-US" sz="1600" dirty="0" err="1" smtClean="0"/>
              <a:t>get_employee</a:t>
            </a:r>
            <a:r>
              <a:rPr lang="en-US" sz="1600" dirty="0" smtClean="0"/>
              <a:t>() functions. Additionally, you might want to modify the Add Employee functionality so that the user is displayed a list of IDs for each role. For instance 1=Support, 2=Developer, 3=Administration, and 4=Admin. Notice the addition of the new role "Admin". Don't forget to add that new role to the "roles" table in </a:t>
            </a:r>
            <a:r>
              <a:rPr lang="en-US" sz="1600" smtClean="0"/>
              <a:t>the database.</a:t>
            </a:r>
            <a:endParaRPr lang="en-US" sz="1600" dirty="0" smtClean="0"/>
          </a:p>
          <a:p>
            <a:pPr>
              <a:defRPr/>
            </a:pPr>
            <a:endParaRPr lang="en-US" sz="1600" dirty="0"/>
          </a:p>
          <a:p>
            <a:pPr>
              <a:defRPr/>
            </a:pPr>
            <a:r>
              <a:rPr lang="en-US" sz="1600" dirty="0" smtClean="0"/>
              <a:t>Time to pause the video and see if you can do it!</a:t>
            </a:r>
            <a:endParaRPr lang="en-US" sz="1600" dirty="0" smtClean="0"/>
          </a:p>
        </p:txBody>
      </p:sp>
      <p:sp>
        <p:nvSpPr>
          <p:cNvPr id="2" name="Text Placeholder 1"/>
          <p:cNvSpPr>
            <a:spLocks noGrp="1"/>
          </p:cNvSpPr>
          <p:nvPr>
            <p:ph type="body" sz="quarter" idx="11"/>
          </p:nvPr>
        </p:nvSpPr>
        <p:spPr/>
        <p:txBody>
          <a:bodyPr/>
          <a:lstStyle/>
          <a:p>
            <a:r>
              <a:rPr lang="en-US" dirty="0" smtClean="0"/>
              <a:t>Displayin</a:t>
            </a:r>
            <a:r>
              <a:rPr lang="en-US" dirty="0" smtClean="0"/>
              <a:t>g the User's Role</a:t>
            </a:r>
            <a:endParaRPr lang="en-US" dirty="0"/>
          </a:p>
        </p:txBody>
      </p:sp>
    </p:spTree>
    <p:extLst>
      <p:ext uri="{BB962C8B-B14F-4D97-AF65-F5344CB8AC3E}">
        <p14:creationId xmlns:p14="http://schemas.microsoft.com/office/powerpoint/2010/main" val="2206278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5661</TotalTime>
  <Words>16</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Museo Slab 500</vt:lpstr>
      <vt:lpstr>Master light</vt:lpstr>
      <vt:lpstr>Master dark</vt:lpstr>
      <vt:lpstr>Lab 1: On Your Own! Displaying the User's Role</vt:lpstr>
      <vt:lpstr>Lab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552</cp:revision>
  <dcterms:created xsi:type="dcterms:W3CDTF">2011-04-02T17:19:46Z</dcterms:created>
  <dcterms:modified xsi:type="dcterms:W3CDTF">2018-10-12T16:38:30Z</dcterms:modified>
</cp:coreProperties>
</file>