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AD646"/>
    <a:srgbClr val="CCCCCC"/>
    <a:srgbClr val="993300"/>
    <a:srgbClr val="000000"/>
    <a:srgbClr val="CC6600"/>
    <a:srgbClr val="F1F3EE"/>
    <a:srgbClr val="D6993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9874" autoAdjust="0"/>
  </p:normalViewPr>
  <p:slideViewPr>
    <p:cSldViewPr snapToGrid="0">
      <p:cViewPr varScale="1">
        <p:scale>
          <a:sx n="116" d="100"/>
          <a:sy n="116" d="100"/>
        </p:scale>
        <p:origin x="12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12-10-2018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197660"/>
            <a:ext cx="12191999" cy="2462680"/>
          </a:xfrm>
        </p:spPr>
        <p:txBody>
          <a:bodyPr/>
          <a:lstStyle/>
          <a:p>
            <a:pPr algn="ctr"/>
            <a:r>
              <a:rPr lang="en-US" dirty="0" smtClean="0"/>
              <a:t>Lab </a:t>
            </a:r>
            <a:r>
              <a:rPr lang="en-US" dirty="0" smtClean="0"/>
              <a:t>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Your Own!</a:t>
            </a:r>
            <a:br>
              <a:rPr lang="en-US" dirty="0" smtClean="0"/>
            </a:br>
            <a:r>
              <a:rPr lang="en-US" dirty="0" smtClean="0"/>
              <a:t>Logging in the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1019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Try this one on your own! 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dirty="0" smtClean="0"/>
              <a:t>Before watching the rest of this video, try this lab on your own. The idea here is to </a:t>
            </a:r>
            <a:r>
              <a:rPr lang="en-US" sz="1600" dirty="0" smtClean="0"/>
              <a:t>build functionality that makes the admin log in before using the administrative features. </a:t>
            </a:r>
            <a:endParaRPr lang="en-US" sz="1600" dirty="0" smtClean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 smtClean="0"/>
              <a:t>Hint: To complete this lab you'll need to </a:t>
            </a:r>
            <a:r>
              <a:rPr lang="en-US" sz="1600" dirty="0" smtClean="0"/>
              <a:t>take a few items into consideration. First, only the admin should be able to log in to see this interface. This means that only users with a role id of 4 should be able to log in. You'll need to create a new function within the </a:t>
            </a:r>
            <a:r>
              <a:rPr lang="en-US" sz="1600" dirty="0" err="1" smtClean="0"/>
              <a:t>db</a:t>
            </a:r>
            <a:r>
              <a:rPr lang="en-US" sz="1600" dirty="0" smtClean="0"/>
              <a:t> file that handles the querying of the employees database. </a:t>
            </a:r>
            <a:r>
              <a:rPr lang="en-US" sz="1600" dirty="0" smtClean="0"/>
              <a:t>You'll then want to modify the </a:t>
            </a:r>
            <a:r>
              <a:rPr lang="en-US" sz="1600" dirty="0" err="1" smtClean="0"/>
              <a:t>ui</a:t>
            </a:r>
            <a:r>
              <a:rPr lang="en-US" sz="1600" dirty="0" smtClean="0"/>
              <a:t> file's main() function to handle the function call to login in the </a:t>
            </a:r>
            <a:r>
              <a:rPr lang="en-US" sz="1600" dirty="0" err="1" smtClean="0"/>
              <a:t>db</a:t>
            </a:r>
            <a:r>
              <a:rPr lang="en-US" sz="1600" dirty="0" smtClean="0"/>
              <a:t> file and ultimately decide if the user should be </a:t>
            </a:r>
            <a:r>
              <a:rPr lang="en-US" sz="1600" smtClean="0"/>
              <a:t>allowed access or not.</a:t>
            </a:r>
            <a:endParaRPr lang="en-US" sz="1600" dirty="0" smtClean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 smtClean="0"/>
              <a:t>Time to pause the video and see if you can do it!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Logging in the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16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Lab 2: On Your Own! Logging in the Admin</vt:lpstr>
      <vt:lpstr>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555</cp:revision>
  <dcterms:created xsi:type="dcterms:W3CDTF">2011-04-02T17:19:46Z</dcterms:created>
  <dcterms:modified xsi:type="dcterms:W3CDTF">2018-10-12T22:41:07Z</dcterms:modified>
</cp:coreProperties>
</file>