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5"/>
  </p:notesMasterIdLst>
  <p:handoutMasterIdLst>
    <p:handoutMasterId r:id="rId6"/>
  </p:handoutMasterIdLst>
  <p:sldIdLst>
    <p:sldId id="258" r:id="rId3"/>
    <p:sldId id="257" r:id="rId4"/>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AD646"/>
    <a:srgbClr val="CCCCCC"/>
    <a:srgbClr val="993300"/>
    <a:srgbClr val="000000"/>
    <a:srgbClr val="CC6600"/>
    <a:srgbClr val="F1F3EE"/>
    <a:srgbClr val="D6993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9874" autoAdjust="0"/>
  </p:normalViewPr>
  <p:slideViewPr>
    <p:cSldViewPr snapToGrid="0">
      <p:cViewPr varScale="1">
        <p:scale>
          <a:sx n="116" d="100"/>
          <a:sy n="116" d="100"/>
        </p:scale>
        <p:origin x="126" y="12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9" d="100"/>
          <a:sy n="89" d="100"/>
        </p:scale>
        <p:origin x="371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17-10-2018</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10/17/2018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
        <p:nvSpPr>
          <p:cNvPr id="7" name="Title 6"/>
          <p:cNvSpPr>
            <a:spLocks noGrp="1"/>
          </p:cNvSpPr>
          <p:nvPr>
            <p:ph type="title" hasCustomPrompt="1"/>
          </p:nvPr>
        </p:nvSpPr>
        <p:spPr/>
        <p:txBody>
          <a:bodyPr/>
          <a:lstStyle>
            <a:lvl1pPr>
              <a:defRPr baseline="0"/>
            </a:lvl1pPr>
          </a:lstStyle>
          <a:p>
            <a:r>
              <a:rPr lang="en-US" smtClean="0"/>
              <a:t>Master title</a:t>
            </a:r>
            <a:endParaRPr lang="nl-NL"/>
          </a:p>
        </p:txBody>
      </p:sp>
      <p:sp>
        <p:nvSpPr>
          <p:cNvPr id="11" name="Text Placeholder 10"/>
          <p:cNvSpPr>
            <a:spLocks noGrp="1"/>
          </p:cNvSpPr>
          <p:nvPr>
            <p:ph type="body" sz="quarter" idx="12"/>
          </p:nvPr>
        </p:nvSpPr>
        <p:spPr/>
        <p:txBody>
          <a:bodyPr/>
          <a:lstStyle>
            <a:lvl1pPr>
              <a:defRPr baseline="0">
                <a:solidFill>
                  <a:schemeClr val="tx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smtClean="0"/>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smtClean="0"/>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nl-NL"/>
          </a:p>
        </p:txBody>
      </p:sp>
      <p:sp>
        <p:nvSpPr>
          <p:cNvPr id="8" name="Text Placeholder 7"/>
          <p:cNvSpPr>
            <a:spLocks noGrp="1"/>
          </p:cNvSpPr>
          <p:nvPr>
            <p:ph type="body" sz="quarter" idx="10"/>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chemeClr val="accent2"/>
                </a:solidFill>
                <a:effectLst/>
                <a:uLnTx/>
                <a:uFillTx/>
                <a:latin typeface="+mn-lt"/>
                <a:ea typeface="+mn-ea"/>
                <a:cs typeface="+mn-cs"/>
              </a:rPr>
              <a:t>Copyright © Zak Ruvalcaba</a:t>
            </a:r>
            <a:endParaRPr kumimoji="0" lang="nl-NL" sz="1200" b="0" i="0" u="none" strike="noStrike" kern="1200" cap="none" spc="0" normalizeH="0" baseline="0" noProof="0" dirty="0" smtClean="0">
              <a:ln>
                <a:noFill/>
              </a:ln>
              <a:solidFill>
                <a:schemeClr val="accent2"/>
              </a:solidFill>
              <a:effectLst/>
              <a:uLnTx/>
              <a:uFillTx/>
              <a:latin typeface="+mn-lt"/>
              <a:ea typeface="+mn-ea"/>
              <a:cs typeface="+mn-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smtClean="0"/>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 bg1="dk1" tx1="lt1" bg2="dk2" tx2="lt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iming>
    <p:tnLst>
      <p:par>
        <p:cTn id="1" dur="indefinite" restart="never" nodeType="tmRoot"/>
      </p:par>
    </p:tnLst>
  </p:timing>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baseline="0">
          <a:solidFill>
            <a:schemeClr val="tx1"/>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smtClean="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smtClean="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smtClean="0"/>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 y="2197660"/>
            <a:ext cx="12191999" cy="2462680"/>
          </a:xfrm>
        </p:spPr>
        <p:txBody>
          <a:bodyPr/>
          <a:lstStyle/>
          <a:p>
            <a:pPr algn="ctr"/>
            <a:r>
              <a:rPr lang="en-US" dirty="0" smtClean="0"/>
              <a:t>Lab </a:t>
            </a:r>
            <a:r>
              <a:rPr lang="en-US" dirty="0" smtClean="0"/>
              <a:t>3:</a:t>
            </a:r>
            <a:r>
              <a:rPr lang="en-US" dirty="0" smtClean="0"/>
              <a:t/>
            </a:r>
            <a:br>
              <a:rPr lang="en-US" dirty="0" smtClean="0"/>
            </a:br>
            <a:r>
              <a:rPr lang="en-US" dirty="0" smtClean="0"/>
              <a:t>On Your Own!</a:t>
            </a:r>
            <a:br>
              <a:rPr lang="en-US" dirty="0" smtClean="0"/>
            </a:br>
            <a:r>
              <a:rPr lang="en-US" dirty="0" smtClean="0"/>
              <a:t>Getting Employee Names</a:t>
            </a:r>
            <a:endParaRPr lang="en-US" dirty="0"/>
          </a:p>
        </p:txBody>
      </p:sp>
    </p:spTree>
    <p:extLst>
      <p:ext uri="{BB962C8B-B14F-4D97-AF65-F5344CB8AC3E}">
        <p14:creationId xmlns:p14="http://schemas.microsoft.com/office/powerpoint/2010/main" val="4228923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Lab </a:t>
            </a:r>
            <a:r>
              <a:rPr lang="en-US" dirty="0" smtClean="0"/>
              <a:t>3</a:t>
            </a:r>
            <a:endParaRPr lang="nl-NL" dirty="0"/>
          </a:p>
        </p:txBody>
      </p:sp>
      <p:sp>
        <p:nvSpPr>
          <p:cNvPr id="7" name="Text Placeholder 6"/>
          <p:cNvSpPr>
            <a:spLocks noGrp="1"/>
          </p:cNvSpPr>
          <p:nvPr>
            <p:ph type="body" sz="quarter" idx="14"/>
          </p:nvPr>
        </p:nvSpPr>
        <p:spPr>
          <a:xfrm>
            <a:off x="335359" y="1628800"/>
            <a:ext cx="11511019" cy="4679950"/>
          </a:xfrm>
        </p:spPr>
        <p:txBody>
          <a:bodyPr>
            <a:noAutofit/>
          </a:bodyPr>
          <a:lstStyle/>
          <a:p>
            <a:pPr>
              <a:defRPr/>
            </a:pPr>
            <a:r>
              <a:rPr lang="en-US" sz="1600" b="1" dirty="0" smtClean="0">
                <a:solidFill>
                  <a:schemeClr val="tx1"/>
                </a:solidFill>
              </a:rPr>
              <a:t>Try this one on your own! </a:t>
            </a:r>
          </a:p>
          <a:p>
            <a:pPr>
              <a:defRPr/>
            </a:pPr>
            <a:r>
              <a:rPr lang="en-US" sz="1600" b="1" dirty="0" smtClean="0">
                <a:solidFill>
                  <a:schemeClr val="tx1"/>
                </a:solidFill>
              </a:rPr>
              <a:t/>
            </a:r>
            <a:br>
              <a:rPr lang="en-US" sz="1600" b="1" dirty="0" smtClean="0">
                <a:solidFill>
                  <a:schemeClr val="tx1"/>
                </a:solidFill>
              </a:rPr>
            </a:br>
            <a:r>
              <a:rPr lang="en-US" sz="1600" dirty="0" smtClean="0"/>
              <a:t>Before watching the rest of this video, try this lab on your own. The idea here is to build functionality that </a:t>
            </a:r>
            <a:r>
              <a:rPr lang="en-US" sz="1600" dirty="0" smtClean="0"/>
              <a:t>makes it possible to see a list of employee names, their employee IDs, and their role information when adding a ticket. </a:t>
            </a:r>
            <a:endParaRPr lang="en-US" sz="1600" dirty="0" smtClean="0"/>
          </a:p>
          <a:p>
            <a:pPr>
              <a:defRPr/>
            </a:pPr>
            <a:endParaRPr lang="en-US" sz="1600" dirty="0"/>
          </a:p>
          <a:p>
            <a:pPr>
              <a:defRPr/>
            </a:pPr>
            <a:r>
              <a:rPr lang="en-US" sz="1600" dirty="0" smtClean="0"/>
              <a:t>Hint: To complete this lab you'll need to take a </a:t>
            </a:r>
            <a:r>
              <a:rPr lang="en-US" sz="1600" dirty="0" smtClean="0"/>
              <a:t>couple of </a:t>
            </a:r>
            <a:r>
              <a:rPr lang="en-US" sz="1600" dirty="0" smtClean="0"/>
              <a:t>items into consideration</a:t>
            </a:r>
            <a:r>
              <a:rPr lang="en-US" sz="1600" dirty="0" smtClean="0"/>
              <a:t>. First, you'll need to add a new function in the </a:t>
            </a:r>
            <a:r>
              <a:rPr lang="en-US" sz="1600" dirty="0" err="1" smtClean="0"/>
              <a:t>db</a:t>
            </a:r>
            <a:r>
              <a:rPr lang="en-US" sz="1600" dirty="0" smtClean="0"/>
              <a:t> file that retrieves a list of employees (and their role information) from the database. Second, you'll need to call that function and display the results just before the user is asked to enter the assigned employee id when adding a ticket.</a:t>
            </a:r>
            <a:endParaRPr lang="en-US" sz="1600" dirty="0" smtClean="0"/>
          </a:p>
          <a:p>
            <a:pPr>
              <a:defRPr/>
            </a:pPr>
            <a:endParaRPr lang="en-US" sz="1600" dirty="0"/>
          </a:p>
          <a:p>
            <a:pPr>
              <a:defRPr/>
            </a:pPr>
            <a:r>
              <a:rPr lang="en-US" sz="1600" dirty="0" smtClean="0"/>
              <a:t>Time to pause the video and see if you can do it!</a:t>
            </a:r>
          </a:p>
        </p:txBody>
      </p:sp>
      <p:sp>
        <p:nvSpPr>
          <p:cNvPr id="2" name="Text Placeholder 1"/>
          <p:cNvSpPr>
            <a:spLocks noGrp="1"/>
          </p:cNvSpPr>
          <p:nvPr>
            <p:ph type="body" sz="quarter" idx="11"/>
          </p:nvPr>
        </p:nvSpPr>
        <p:spPr/>
        <p:txBody>
          <a:bodyPr/>
          <a:lstStyle/>
          <a:p>
            <a:r>
              <a:rPr lang="en-US" dirty="0" smtClean="0"/>
              <a:t>Getting Employee Names</a:t>
            </a:r>
            <a:endParaRPr lang="en-US" dirty="0"/>
          </a:p>
        </p:txBody>
      </p:sp>
    </p:spTree>
    <p:extLst>
      <p:ext uri="{BB962C8B-B14F-4D97-AF65-F5344CB8AC3E}">
        <p14:creationId xmlns:p14="http://schemas.microsoft.com/office/powerpoint/2010/main" val="2206278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5671</TotalTime>
  <Words>15</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vt:i4>
      </vt:variant>
    </vt:vector>
  </HeadingPairs>
  <TitlesOfParts>
    <vt:vector size="7" baseType="lpstr">
      <vt:lpstr>Arial</vt:lpstr>
      <vt:lpstr>Calibri</vt:lpstr>
      <vt:lpstr>Museo Slab 500</vt:lpstr>
      <vt:lpstr>Master light</vt:lpstr>
      <vt:lpstr>Master dark</vt:lpstr>
      <vt:lpstr>Lab 3: On Your Own! Getting Employee Names</vt:lpstr>
      <vt:lpstr>Lab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Ruvalcaba, Zak</cp:lastModifiedBy>
  <cp:revision>559</cp:revision>
  <dcterms:created xsi:type="dcterms:W3CDTF">2011-04-02T17:19:46Z</dcterms:created>
  <dcterms:modified xsi:type="dcterms:W3CDTF">2018-10-17T20:56:13Z</dcterms:modified>
</cp:coreProperties>
</file>