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756" y="-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932" y="2280804"/>
            <a:ext cx="2107268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2266950"/>
            <a:ext cx="2107268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122218" y="2585604"/>
            <a:ext cx="1676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Open Sans Extrabold" pitchFamily="34" charset="0"/>
                <a:ea typeface="Open Sans Extrabold" pitchFamily="34" charset="0"/>
                <a:cs typeface="Open Sans Extrabold" pitchFamily="34" charset="0"/>
              </a:rPr>
              <a:t>Device </a:t>
            </a:r>
            <a:r>
              <a:rPr lang="en-US" sz="1600" dirty="0" smtClean="0">
                <a:solidFill>
                  <a:schemeClr val="bg1"/>
                </a:solidFill>
                <a:latin typeface="Open Sans Extrabold" pitchFamily="34" charset="0"/>
                <a:ea typeface="Open Sans Extrabold" pitchFamily="34" charset="0"/>
                <a:cs typeface="Open Sans Extrabold" pitchFamily="34" charset="0"/>
              </a:rPr>
              <a:t>- 1</a:t>
            </a:r>
            <a:endParaRPr lang="en-US" sz="1600" dirty="0">
              <a:solidFill>
                <a:schemeClr val="bg1"/>
              </a:solidFill>
              <a:latin typeface="Open Sans Extrabold" pitchFamily="34" charset="0"/>
              <a:ea typeface="Open Sans Extrabold" pitchFamily="34" charset="0"/>
              <a:cs typeface="Open Sans Extrabold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728792" y="2570018"/>
            <a:ext cx="1676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Open Sans Extrabold" pitchFamily="34" charset="0"/>
                <a:ea typeface="Open Sans Extrabold" pitchFamily="34" charset="0"/>
                <a:cs typeface="Open Sans Extrabold" pitchFamily="34" charset="0"/>
              </a:rPr>
              <a:t>Device - 2</a:t>
            </a:r>
            <a:endParaRPr lang="en-US" sz="1600" dirty="0">
              <a:solidFill>
                <a:schemeClr val="bg1"/>
              </a:solidFill>
              <a:latin typeface="Open Sans Extrabold" pitchFamily="34" charset="0"/>
              <a:ea typeface="Open Sans Extrabold" pitchFamily="34" charset="0"/>
              <a:cs typeface="Open Sans Extrabold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540034" y="3879273"/>
            <a:ext cx="1815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103.227.99.252</a:t>
            </a:r>
          </a:p>
          <a:p>
            <a:r>
              <a:rPr lang="en-US" dirty="0"/>
              <a:t>(host)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14400" y="3867150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192.168.0.104 </a:t>
            </a:r>
            <a:r>
              <a:rPr lang="en-US" dirty="0" smtClean="0"/>
              <a:t>(host)</a:t>
            </a:r>
            <a:endParaRPr lang="en-US" dirty="0"/>
          </a:p>
        </p:txBody>
      </p:sp>
      <p:pic>
        <p:nvPicPr>
          <p:cNvPr id="10" name="Picture 2" descr="C:\Users\user pc\Desktop\Untitl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6938" y="133350"/>
            <a:ext cx="6030913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1048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Public and Private 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ISP (Vodafone and AT &amp; T) while other is router Wi-Fi IP</a:t>
            </a:r>
          </a:p>
          <a:p>
            <a:endParaRPr lang="en-US" dirty="0" smtClean="0"/>
          </a:p>
          <a:p>
            <a:r>
              <a:rPr lang="en-US" dirty="0" smtClean="0"/>
              <a:t>Finding out both IP addresses – </a:t>
            </a:r>
            <a:br>
              <a:rPr lang="en-US" dirty="0" smtClean="0"/>
            </a:br>
            <a:r>
              <a:rPr lang="en-US" dirty="0" smtClean="0"/>
              <a:t>Public IP – Google “</a:t>
            </a:r>
            <a:r>
              <a:rPr lang="en-US" dirty="0" err="1" smtClean="0"/>
              <a:t>Whats</a:t>
            </a:r>
            <a:r>
              <a:rPr lang="en-US" dirty="0" smtClean="0"/>
              <a:t> my IP”</a:t>
            </a:r>
            <a:br>
              <a:rPr lang="en-US" dirty="0" smtClean="0"/>
            </a:br>
            <a:r>
              <a:rPr lang="en-US" dirty="0" smtClean="0"/>
              <a:t>Private IP – Windows (</a:t>
            </a:r>
            <a:r>
              <a:rPr lang="en-US" dirty="0" err="1" smtClean="0"/>
              <a:t>ipconfig</a:t>
            </a:r>
            <a:r>
              <a:rPr lang="en-US" dirty="0" smtClean="0"/>
              <a:t>), Linux or Mac (</a:t>
            </a:r>
            <a:r>
              <a:rPr lang="en-US" dirty="0" err="1" smtClean="0"/>
              <a:t>ifconfig</a:t>
            </a:r>
            <a:r>
              <a:rPr lang="en-US" dirty="0" smtClean="0"/>
              <a:t>)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2915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and Dynamic 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428750"/>
            <a:ext cx="8229600" cy="3394472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Static IP addresses never change but Dynamic IP addresses always keep changing.</a:t>
            </a:r>
          </a:p>
          <a:p>
            <a:r>
              <a:rPr lang="en-US" dirty="0" smtClean="0"/>
              <a:t>Restart your computer and see for yourself</a:t>
            </a:r>
          </a:p>
          <a:p>
            <a:endParaRPr lang="en-US" dirty="0" smtClean="0"/>
          </a:p>
          <a:p>
            <a:r>
              <a:rPr lang="en-US" dirty="0" smtClean="0"/>
              <a:t>Static – Servers and websites</a:t>
            </a:r>
          </a:p>
          <a:p>
            <a:r>
              <a:rPr lang="en-US" dirty="0" smtClean="0"/>
              <a:t>Dynamic – Computer and mobile devices</a:t>
            </a:r>
          </a:p>
          <a:p>
            <a:endParaRPr lang="en-US" dirty="0"/>
          </a:p>
          <a:p>
            <a:r>
              <a:rPr lang="en-US" dirty="0" smtClean="0"/>
              <a:t>How </a:t>
            </a:r>
            <a:r>
              <a:rPr lang="en-US" dirty="0"/>
              <a:t>to find static IP address of </a:t>
            </a:r>
            <a:r>
              <a:rPr lang="en-US" dirty="0" smtClean="0"/>
              <a:t>website</a:t>
            </a:r>
          </a:p>
        </p:txBody>
      </p:sp>
    </p:spTree>
    <p:extLst>
      <p:ext uri="{BB962C8B-B14F-4D97-AF65-F5344CB8AC3E}">
        <p14:creationId xmlns:p14="http://schemas.microsoft.com/office/powerpoint/2010/main" val="846157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</TotalTime>
  <Words>81</Words>
  <Application>Microsoft Office PowerPoint</Application>
  <PresentationFormat>On-screen Show (16:9)</PresentationFormat>
  <Paragraphs>17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Public and Private IP</vt:lpstr>
      <vt:lpstr>Static and Dynamic IP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 pc</dc:creator>
  <cp:lastModifiedBy>user pc</cp:lastModifiedBy>
  <cp:revision>13</cp:revision>
  <dcterms:created xsi:type="dcterms:W3CDTF">2006-08-16T00:00:00Z</dcterms:created>
  <dcterms:modified xsi:type="dcterms:W3CDTF">2017-09-03T19:12:36Z</dcterms:modified>
</cp:coreProperties>
</file>