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pedia.com/quick_ref/portnumber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Think about ports as exact room number.</a:t>
            </a:r>
          </a:p>
          <a:p>
            <a:r>
              <a:rPr lang="en-US" dirty="0" smtClean="0"/>
              <a:t>Finding open ports using command line “</a:t>
            </a:r>
            <a:r>
              <a:rPr lang="en-US" dirty="0" err="1" smtClean="0"/>
              <a:t>netstat</a:t>
            </a:r>
            <a:r>
              <a:rPr lang="en-US" dirty="0" smtClean="0"/>
              <a:t> -a –b –n”</a:t>
            </a:r>
          </a:p>
          <a:p>
            <a:r>
              <a:rPr lang="en-US" dirty="0" smtClean="0"/>
              <a:t>Common </a:t>
            </a:r>
            <a:r>
              <a:rPr lang="en-US" dirty="0"/>
              <a:t>ports list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www.webopedia.com/quick_ref/portnumbers.asp</a:t>
            </a:r>
            <a:endParaRPr lang="en-US" dirty="0" smtClean="0"/>
          </a:p>
          <a:p>
            <a:r>
              <a:rPr lang="en-US" dirty="0" smtClean="0"/>
              <a:t>Google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 pc\Desktop\002-street-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91" y="550852"/>
            <a:ext cx="1764723" cy="17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 pc\Desktop\001-hou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14" y="280035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61209" y="118902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Muller ExtraBold DEMO" pitchFamily="50" charset="0"/>
              </a:rPr>
              <a:t>IP Address</a:t>
            </a:r>
            <a:endParaRPr lang="en-US" sz="2400" dirty="0">
              <a:latin typeface="Muller ExtraBold DEMO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359425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Muller ExtraBold DEMO" pitchFamily="50" charset="0"/>
              </a:rPr>
              <a:t>Port</a:t>
            </a:r>
            <a:endParaRPr lang="en-US" sz="2400" dirty="0">
              <a:latin typeface="Muller ExtraBold DEM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08" y="438151"/>
            <a:ext cx="6966492" cy="439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73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On-screen Show (16:9)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Ports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8</cp:revision>
  <dcterms:created xsi:type="dcterms:W3CDTF">2006-08-16T00:00:00Z</dcterms:created>
  <dcterms:modified xsi:type="dcterms:W3CDTF">2017-09-04T11:15:30Z</dcterms:modified>
</cp:coreProperties>
</file>