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32" y="2590800"/>
            <a:ext cx="2107268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76946"/>
            <a:ext cx="2107268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Left-Right Arrow 21"/>
          <p:cNvSpPr/>
          <p:nvPr/>
        </p:nvSpPr>
        <p:spPr>
          <a:xfrm>
            <a:off x="3200400" y="3200400"/>
            <a:ext cx="2590800" cy="19484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581400" y="2861846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Communication</a:t>
            </a:r>
            <a:endParaRPr lang="en-US" sz="16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95400" y="28956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YOUR </a:t>
            </a:r>
            <a:endParaRPr lang="en-US" sz="1600" dirty="0">
              <a:solidFill>
                <a:schemeClr val="bg1"/>
              </a:solidFill>
              <a:latin typeface="Open Sans Extrabold" pitchFamily="34" charset="0"/>
              <a:ea typeface="Open Sans Extrabold" pitchFamily="34" charset="0"/>
              <a:cs typeface="Open Sans Extrabold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8000" y="28956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FRIEND</a:t>
            </a:r>
            <a:endParaRPr lang="en-US" sz="1600" dirty="0">
              <a:solidFill>
                <a:schemeClr val="bg1"/>
              </a:solidFill>
              <a:latin typeface="Open Sans Extrabold" pitchFamily="34" charset="0"/>
              <a:ea typeface="Open Sans Extrabold" pitchFamily="34" charset="0"/>
              <a:cs typeface="Open Sans Extrabold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0400" y="167881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SOCKETS</a:t>
            </a:r>
            <a:endParaRPr lang="en-US" sz="2800" dirty="0">
              <a:latin typeface="Open Sans Extrabold" pitchFamily="34" charset="0"/>
              <a:ea typeface="Open Sans Extrabold" pitchFamily="34" charset="0"/>
              <a:cs typeface="Open Sans Extrabol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2" y="1047750"/>
            <a:ext cx="58578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24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commands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678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socket.socket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s.bind</a:t>
            </a:r>
            <a:r>
              <a:rPr lang="en-US" dirty="0" smtClean="0"/>
              <a:t>(</a:t>
            </a:r>
            <a:r>
              <a:rPr lang="en-US" dirty="0" err="1" smtClean="0"/>
              <a:t>host,port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err="1"/>
              <a:t>s.send</a:t>
            </a:r>
            <a:r>
              <a:rPr lang="en-US" dirty="0" smtClean="0"/>
              <a:t>() </a:t>
            </a:r>
          </a:p>
          <a:p>
            <a:r>
              <a:rPr lang="en-US" dirty="0" err="1" smtClean="0"/>
              <a:t>s.listen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s.recv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s.close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7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</TotalTime>
  <Words>20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Socket commands in Python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7</cp:revision>
  <dcterms:created xsi:type="dcterms:W3CDTF">2006-08-16T00:00:00Z</dcterms:created>
  <dcterms:modified xsi:type="dcterms:W3CDTF">2017-09-12T12:27:02Z</dcterms:modified>
</cp:coreProperties>
</file>