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0641"/>
            <a:ext cx="8229600" cy="857250"/>
          </a:xfrm>
        </p:spPr>
        <p:txBody>
          <a:bodyPr/>
          <a:lstStyle/>
          <a:p>
            <a:r>
              <a:rPr lang="en-US" dirty="0" smtClean="0"/>
              <a:t>Direct and Reverse Connections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40868" y="2590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YOU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2" y="2343150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29296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1600" y="264795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YOU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264795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FRIEND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8" name="Picture 2" descr="C:\Users\user pc\Desktop\d971f40696ebc29b06069cd6c51bc894_curved-arrow-clip-art-item-5-curved-arrow-clipart-png_496-217.png.38af60364aba004e0ca4d96f52ac44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11873"/>
            <a:ext cx="2300045" cy="1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33600" y="36714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the connection happens? – Direct Connection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4067" y="2703552"/>
            <a:ext cx="2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Host / IP Address + 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1291" y="3040618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Problems with direct connection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difficult to get IP </a:t>
            </a:r>
            <a:r>
              <a:rPr lang="en-US" dirty="0" smtClean="0"/>
              <a:t>address</a:t>
            </a:r>
          </a:p>
          <a:p>
            <a:r>
              <a:rPr lang="en-US" dirty="0"/>
              <a:t>Even if we get his IP address the IP address is Dynamic IP so its always </a:t>
            </a:r>
            <a:r>
              <a:rPr lang="en-US" dirty="0" smtClean="0"/>
              <a:t>changing</a:t>
            </a:r>
          </a:p>
          <a:p>
            <a:r>
              <a:rPr lang="en-US" dirty="0" smtClean="0"/>
              <a:t>Even we could get regular updates to the dynamic IP address the computer has bunch of firewalls which makes it impossible to get to his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2" y="1962849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48995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51366" y="2140074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HACKER’S SERVER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226695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VICTIM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16" name="Picture 2" descr="C:\Users\user pc\Desktop\d971f40696ebc29b06069cd6c51bc894_curved-arrow-clip-art-item-5-curved-arrow-clipart-png_496-217.png.38af60364aba004e0ca4d96f52ac44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26339" y="2714582"/>
            <a:ext cx="2300045" cy="1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05000" y="36714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Reverse Connection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6748" y="1885950"/>
            <a:ext cx="2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Host / IP Address + Port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83972" y="2223016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2" y="1967317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32" y="2204107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2272117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ATTACKER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52276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VICTIM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8" name="Picture 2" descr="C:\Users\user pc\Desktop\d971f40696ebc29b06069cd6c51bc894_curved-arrow-clip-art-item-5-curved-arrow-clipart-png_496-217.png.38af60364aba004e0ca4d96f52ac44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89167">
            <a:off x="5189471" y="3984033"/>
            <a:ext cx="2300045" cy="1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 pc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71" y="452920"/>
            <a:ext cx="8286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 pc\Desktop\d971f40696ebc29b06069cd6c51bc894_curved-arrow-clip-art-item-5-curved-arrow-clipart-png_496-217.png.38af60364aba004e0ca4d96f52ac44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1090">
            <a:off x="6466288" y="1259096"/>
            <a:ext cx="1140889" cy="4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user pc\Desktop\DigitalOcean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78" y="1553882"/>
            <a:ext cx="1230222" cy="123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user pc\Desktop\maxresdefaul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9179"/>
            <a:ext cx="4677360" cy="26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user pc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32" y="505373"/>
            <a:ext cx="6953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 pc\Desktop\d971f40696ebc29b06069cd6c51bc894_curved-arrow-clip-art-item-5-curved-arrow-clipart-png_496-217.png.38af60364aba004e0ca4d96f52ac44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24656">
            <a:off x="1160228" y="810901"/>
            <a:ext cx="1140889" cy="4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>
            <a:off x="3007657" y="695067"/>
            <a:ext cx="2590800" cy="1948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97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Direct and Reverse Connections</vt:lpstr>
      <vt:lpstr>PowerPoint Presentation</vt:lpstr>
      <vt:lpstr>Problems with direct connection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9</cp:revision>
  <dcterms:created xsi:type="dcterms:W3CDTF">2006-08-16T00:00:00Z</dcterms:created>
  <dcterms:modified xsi:type="dcterms:W3CDTF">2017-09-13T16:33:13Z</dcterms:modified>
</cp:coreProperties>
</file>