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7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6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1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85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0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8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82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CLOSEST PAIR OF POINTS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Divide and conquer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4" name="Oval 3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7891500" y="43224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829577" y="638792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5768613" y="635773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748013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79841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81093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778062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74217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771186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1600" y="480743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my be the situation like this</a:t>
            </a:r>
            <a:endParaRPr lang="hu-HU" dirty="0"/>
          </a:p>
        </p:txBody>
      </p:sp>
      <p:sp>
        <p:nvSpPr>
          <p:cNvPr id="54" name="Oval 53"/>
          <p:cNvSpPr/>
          <p:nvPr/>
        </p:nvSpPr>
        <p:spPr>
          <a:xfrm>
            <a:off x="5489994" y="1500389"/>
            <a:ext cx="244698" cy="24469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Oval 54"/>
          <p:cNvSpPr/>
          <p:nvPr/>
        </p:nvSpPr>
        <p:spPr>
          <a:xfrm>
            <a:off x="5808837" y="1500389"/>
            <a:ext cx="244698" cy="24469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extBox 55"/>
          <p:cNvSpPr txBox="1"/>
          <p:nvPr/>
        </p:nvSpPr>
        <p:spPr>
          <a:xfrm>
            <a:off x="5826642" y="778117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solution </a:t>
            </a:r>
          </a:p>
          <a:p>
            <a:r>
              <a:rPr lang="hu-HU" dirty="0" smtClean="0"/>
              <a:t>for the problem!!!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32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4" name="Oval 3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7891500" y="43224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829577" y="638792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5768613" y="635773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748013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79841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81093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778062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74217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771186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1600" y="480743"/>
            <a:ext cx="937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check in </a:t>
            </a:r>
            <a:r>
              <a:rPr lang="hu-HU" b="1" dirty="0" smtClean="0"/>
              <a:t>O(N)</a:t>
            </a:r>
            <a:r>
              <a:rPr lang="hu-HU" dirty="0" smtClean="0"/>
              <a:t> whether in this region near the middle line contains pair</a:t>
            </a:r>
          </a:p>
          <a:p>
            <a:r>
              <a:rPr lang="hu-HU" dirty="0"/>
              <a:t>o</a:t>
            </a:r>
            <a:r>
              <a:rPr lang="hu-HU" dirty="0" smtClean="0"/>
              <a:t>f points that have less distance than sigma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73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4" name="Oval 3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7891500" y="43224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829577" y="638792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5768613" y="635773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748013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79841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81093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778062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74217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771186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1600" y="480743"/>
            <a:ext cx="937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check in </a:t>
            </a:r>
            <a:r>
              <a:rPr lang="hu-HU" b="1" dirty="0" smtClean="0"/>
              <a:t>O(N)</a:t>
            </a:r>
            <a:r>
              <a:rPr lang="hu-HU" dirty="0" smtClean="0"/>
              <a:t> whether in this region near the middle line contains pair</a:t>
            </a:r>
          </a:p>
          <a:p>
            <a:r>
              <a:rPr lang="hu-HU" dirty="0"/>
              <a:t>o</a:t>
            </a:r>
            <a:r>
              <a:rPr lang="hu-HU" dirty="0" smtClean="0"/>
              <a:t>f points that have less distance than sigma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240570" y="4683359"/>
            <a:ext cx="4440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Intuition: finding closest pair of point in</a:t>
            </a:r>
          </a:p>
          <a:p>
            <a:r>
              <a:rPr lang="hu-HU" dirty="0"/>
              <a:t>t</a:t>
            </a:r>
            <a:r>
              <a:rPr lang="hu-HU" dirty="0" smtClean="0"/>
              <a:t>he stip would take </a:t>
            </a:r>
            <a:r>
              <a:rPr lang="hu-HU" b="1" dirty="0" smtClean="0"/>
              <a:t>O(N   ) </a:t>
            </a:r>
            <a:r>
              <a:rPr lang="hu-HU" dirty="0" smtClean="0"/>
              <a:t>time BUT</a:t>
            </a:r>
          </a:p>
          <a:p>
            <a:r>
              <a:rPr lang="hu-HU" dirty="0"/>
              <a:t>i</a:t>
            </a:r>
            <a:r>
              <a:rPr lang="hu-HU" dirty="0" smtClean="0"/>
              <a:t>t will be </a:t>
            </a:r>
            <a:r>
              <a:rPr lang="hu-HU" b="1" dirty="0" smtClean="0"/>
              <a:t>O(N)</a:t>
            </a:r>
          </a:p>
          <a:p>
            <a:endParaRPr lang="hu-HU" dirty="0"/>
          </a:p>
          <a:p>
            <a:r>
              <a:rPr lang="hu-HU" dirty="0" smtClean="0"/>
              <a:t>We can not sort in the strip !!! Too long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2909223" y="49117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0281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Closest pair of points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an array of </a:t>
            </a:r>
            <a:r>
              <a:rPr lang="hu-HU" b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points in the </a:t>
            </a:r>
            <a:r>
              <a:rPr lang="hu-HU" b="1" dirty="0" smtClean="0"/>
              <a:t>2-D</a:t>
            </a:r>
            <a:r>
              <a:rPr lang="hu-HU" dirty="0" smtClean="0"/>
              <a:t> </a:t>
            </a:r>
            <a:r>
              <a:rPr lang="en-US" dirty="0" smtClean="0"/>
              <a:t>plane </a:t>
            </a:r>
            <a:r>
              <a:rPr lang="en-US" dirty="0"/>
              <a:t>and the problem is to find </a:t>
            </a:r>
            <a:r>
              <a:rPr lang="en-US" dirty="0" smtClean="0"/>
              <a:t>the </a:t>
            </a:r>
            <a:r>
              <a:rPr lang="en-US" dirty="0"/>
              <a:t>closest pair of points in the </a:t>
            </a:r>
            <a:r>
              <a:rPr lang="en-US" dirty="0" smtClean="0"/>
              <a:t>array</a:t>
            </a:r>
            <a:endParaRPr lang="hu-HU" dirty="0" smtClean="0"/>
          </a:p>
          <a:p>
            <a:r>
              <a:rPr lang="hu-HU" dirty="0" smtClean="0"/>
              <a:t>It has several applications: for example air-traffic control</a:t>
            </a:r>
          </a:p>
          <a:p>
            <a:r>
              <a:rPr lang="hu-HU" dirty="0" smtClean="0"/>
              <a:t>We </a:t>
            </a:r>
            <a:r>
              <a:rPr lang="en-US" dirty="0" smtClean="0"/>
              <a:t>may </a:t>
            </a:r>
            <a:r>
              <a:rPr lang="en-US" dirty="0"/>
              <a:t>want to monitor planes that come too close </a:t>
            </a:r>
            <a:r>
              <a:rPr lang="en-US" dirty="0" smtClean="0"/>
              <a:t>together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err="1" smtClean="0"/>
              <a:t>th</a:t>
            </a:r>
            <a:r>
              <a:rPr lang="hu-HU" dirty="0" smtClean="0"/>
              <a:t>ey might collide</a:t>
            </a:r>
          </a:p>
          <a:p>
            <a:r>
              <a:rPr lang="hu-HU" dirty="0" smtClean="0"/>
              <a:t>Brute-force approach: </a:t>
            </a:r>
            <a:r>
              <a:rPr lang="hu-HU" b="1" dirty="0" smtClean="0"/>
              <a:t>O(N</a:t>
            </a:r>
            <a:r>
              <a:rPr lang="hu-HU" b="1" dirty="0"/>
              <a:t> </a:t>
            </a:r>
            <a:r>
              <a:rPr lang="hu-HU" b="1" dirty="0" smtClean="0"/>
              <a:t> </a:t>
            </a:r>
            <a:r>
              <a:rPr lang="hu-HU" b="1" dirty="0" smtClean="0"/>
              <a:t>) </a:t>
            </a:r>
            <a:r>
              <a:rPr lang="hu-HU" dirty="0" smtClean="0"/>
              <a:t>very slow, we need something faster</a:t>
            </a:r>
          </a:p>
          <a:p>
            <a:r>
              <a:rPr lang="hu-HU" dirty="0" smtClean="0"/>
              <a:t>Divide and conquer approach might help to achieve </a:t>
            </a:r>
            <a:r>
              <a:rPr lang="hu-HU" b="1" dirty="0" smtClean="0"/>
              <a:t>O(N*logN) </a:t>
            </a:r>
            <a:r>
              <a:rPr lang="hu-HU" dirty="0" smtClean="0"/>
              <a:t>time complexity 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794422" y="39005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1671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Algorithm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1.) sort all points according to the x coordinates</a:t>
            </a:r>
          </a:p>
          <a:p>
            <a:r>
              <a:rPr lang="hu-HU" dirty="0" smtClean="0"/>
              <a:t>2.) Divide all points into two subsets with the help of a middleIndex</a:t>
            </a:r>
          </a:p>
          <a:p>
            <a:r>
              <a:rPr lang="hu-HU" dirty="0" smtClean="0"/>
              <a:t>3.) Find the minimum distance recursively in the two subsets // d1 and d2</a:t>
            </a:r>
          </a:p>
          <a:p>
            <a:r>
              <a:rPr lang="hu-HU" dirty="0" smtClean="0"/>
              <a:t>4.) Calculate the minimum of these smallest distances // d = min(d1,d2)</a:t>
            </a:r>
          </a:p>
          <a:p>
            <a:r>
              <a:rPr lang="hu-HU" dirty="0" smtClean="0"/>
              <a:t>5.) Check the neighbourhood of the middle line (strip) there may be points that are closer to each other than min(d1,d2). So we get a stripMinimum</a:t>
            </a:r>
          </a:p>
          <a:p>
            <a:r>
              <a:rPr lang="hu-HU" dirty="0" smtClean="0"/>
              <a:t>6.) Find the smallest distance in the strip</a:t>
            </a:r>
          </a:p>
          <a:p>
            <a:r>
              <a:rPr lang="hu-HU" dirty="0" smtClean="0"/>
              <a:t>7.) Finally return min(d,stripMinimum)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0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44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Divide the points into two subsets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21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distances recursively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6278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distances recursively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891500" y="43224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573431" y="44710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13158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5832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distance out of the sigmas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igma = </a:t>
            </a:r>
            <a:r>
              <a:rPr lang="hu-HU" dirty="0" smtClean="0"/>
              <a:t>Math.min(sigma  , sigma  )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4" name="Oval 3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7891500" y="43224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162459" y="11769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1</a:t>
            </a:r>
            <a:endParaRPr lang="hu-H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72390" y="11769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3200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5832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distance out of the sigmas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igma = </a:t>
            </a:r>
            <a:r>
              <a:rPr lang="hu-HU" dirty="0" smtClean="0"/>
              <a:t>Math.min(sigma  , sigma  )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4" name="Oval 3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7891500" y="43224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162459" y="11769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1</a:t>
            </a:r>
            <a:endParaRPr lang="hu-H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72390" y="11769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29577" y="638792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5768613" y="635773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748013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79841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81093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778062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74217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771186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360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CLOSEST PAIR OF POINTS</vt:lpstr>
      <vt:lpstr>Closest pair of points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32</cp:revision>
  <dcterms:created xsi:type="dcterms:W3CDTF">2015-02-11T17:10:35Z</dcterms:created>
  <dcterms:modified xsi:type="dcterms:W3CDTF">2017-03-16T15:08:33Z</dcterms:modified>
</cp:coreProperties>
</file>