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1" r:id="rId4"/>
    <p:sldId id="263" r:id="rId5"/>
    <p:sldId id="265" r:id="rId6"/>
    <p:sldId id="267" r:id="rId7"/>
    <p:sldId id="269" r:id="rId8"/>
    <p:sldId id="271" r:id="rId9"/>
    <p:sldId id="273" r:id="rId10"/>
    <p:sldId id="275" r:id="rId11"/>
    <p:sldId id="277" r:id="rId12"/>
    <p:sldId id="279" r:id="rId13"/>
    <p:sldId id="281" r:id="rId14"/>
    <p:sldId id="283" r:id="rId15"/>
    <p:sldId id="285" r:id="rId16"/>
    <p:sldId id="287" r:id="rId17"/>
    <p:sldId id="289" r:id="rId18"/>
    <p:sldId id="291" r:id="rId19"/>
    <p:sldId id="293" r:id="rId20"/>
    <p:sldId id="295" r:id="rId21"/>
    <p:sldId id="297" r:id="rId22"/>
    <p:sldId id="299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3" autoAdjust="0"/>
    <p:restoredTop sz="96512"/>
  </p:normalViewPr>
  <p:slideViewPr>
    <p:cSldViewPr snapToGrid="0">
      <p:cViewPr varScale="1">
        <p:scale>
          <a:sx n="123" d="100"/>
          <a:sy n="123" d="100"/>
        </p:scale>
        <p:origin x="9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F276D-6690-E148-B1F4-2288E4C84D1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D684-2E65-B648-B964-E5DCF0D47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9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D684-2E65-B648-B964-E5DCF0D47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D684-2E65-B648-B964-E5DCF0D473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CD684-2E65-B648-B964-E5DCF0D473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766F-3C13-4ED1-A0E0-9BC13DF2B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A513B-2480-465F-A596-63866AAE0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6739-DAFE-42AB-B667-147BB10F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69B0-BBE4-4A34-9E7F-01782B29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E201-F5A0-4F31-A2D8-977E3E7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A076-38D2-4F33-9CAC-EA2376F9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725FC-69BF-43D7-BBF8-3EF8E687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BDD47-2278-4BA3-A478-31E9717E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C731-36D6-4F65-8260-6BB53325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9EDC2-E98D-4E41-8377-8B1F3B70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2109C-3D51-414C-8502-1E0685DE0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D274-61E9-4183-8B54-61B7C68C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5EF-DE06-4C28-B507-16241C1A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1D36-1D0A-40A3-947A-7D33B35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A9C9-5F9E-4442-866F-C8BA91D5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31C6-90D4-428B-8EFA-BE2C8B74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3812-AC04-46E1-87FF-38BB6CDE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AAC1-F0BA-414A-BB83-F3CE2ED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730E-23CC-4541-99EE-3EB5FA54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F558-7964-44C7-8DDE-4E26FE1D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0092-2DD5-451C-8DCC-1358B184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0A33-D29E-4861-9D76-65F68ADF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53-1DF3-4CB6-B8F4-B012D3B4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614F-CCC6-4BAC-A770-402463CE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1778-FD40-40B1-95D0-9C86635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0F13-31F0-4318-B587-6C4BB66A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3FA5-3A7F-4949-9B31-4C048643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75B1F-30A0-4215-B808-0D4C8047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3890-6E3F-4C3E-8231-9CB051F6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3562-79ED-4835-94F5-77E916AA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B0D6-09D1-4A0D-9E4A-23F658BF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55F-1B64-42A4-9695-87F5ED62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709F-A85E-440D-AA1B-47AC4A53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A3112-3972-4DD3-8104-3A85E47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A32C9-993E-4280-B58C-78555DA45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CD7C8-5781-4CFF-B9DE-0FD66CA4B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44DA-40E5-4359-AFF7-BFE27004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FBBD2-CD08-4F81-8448-63FCE776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172ED-EA55-4730-94D0-255B0B1D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ED62-38E5-4694-A760-E4AD3E1C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9B8BE-6D05-47D0-A5ED-1F7F0F9C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FF113-9A0D-44CD-852A-67911E9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C801E-E3FC-4794-9A81-5C6E8ACC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B5955-44CB-4EA1-B597-5D59BCCE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F8A1-53F9-4027-8C25-BF09B866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AB0BD-CA00-43C4-A418-592DE28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D1B9-11A9-4315-A0D5-86E39F69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5326-C1E9-42E4-8670-C4EE1BE1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582C9-9412-4F6A-85E7-E0D2984E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FDA0-9354-4A46-A8F1-15ECEC41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7C17-FAA7-497C-9406-08D20043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4FC5-8DCD-4FC8-9CF8-8EF6E1A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8760-3490-46C0-BEE2-0EC4AB1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A0AD-F80B-4E38-8421-A306F2C36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00FE-7398-4148-9737-E6AD6A6E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1F57D-01D5-47BB-A79D-C931E074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52539-5018-4CFA-B30D-E5C4634D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1181-6344-4849-9CBF-D2F0C0A4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4EF95-85BD-49F4-A101-50CFC75E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5A74F-4F6D-421A-8CFF-9D5758A5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8809-DE35-4FCC-8562-3C25AE044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9431-89D7-4DA2-AA09-15390D9A129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03FA-8D7D-4823-BEEF-8AF914E0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44CA-40FA-4280-9D0E-5653ABE10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4D81C-1EC9-4D2E-9DDE-C20F5972F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9" y="374098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910443" y="2899237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138A-0E92-A0CB-B077-1806701558C1}"/>
              </a:ext>
            </a:extLst>
          </p:cNvPr>
          <p:cNvSpPr txBox="1"/>
          <p:nvPr/>
        </p:nvSpPr>
        <p:spPr>
          <a:xfrm>
            <a:off x="1549293" y="5227778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1816F-E3C7-A52D-7A7B-63D58DE70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34" y="5323"/>
            <a:ext cx="4523236" cy="68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484273" y="3485703"/>
            <a:ext cx="5185557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86E0D-0D9E-8378-0F2D-E1C48A2C4811}"/>
              </a:ext>
            </a:extLst>
          </p:cNvPr>
          <p:cNvSpPr txBox="1"/>
          <p:nvPr/>
        </p:nvSpPr>
        <p:spPr>
          <a:xfrm>
            <a:off x="3725747" y="5998970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A612C-9764-62A8-7B4A-0A74A04FD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86" y="-1"/>
            <a:ext cx="5013460" cy="68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549587" y="4024545"/>
            <a:ext cx="5185557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8B6A5-42E8-1663-DCC3-564C31B586F5}"/>
              </a:ext>
            </a:extLst>
          </p:cNvPr>
          <p:cNvSpPr txBox="1"/>
          <p:nvPr/>
        </p:nvSpPr>
        <p:spPr>
          <a:xfrm>
            <a:off x="1415684" y="6027003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D1C4C-30FF-55ED-BA0D-7D18EA777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13" y="0"/>
            <a:ext cx="530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61859" y="4547059"/>
            <a:ext cx="5932855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A712D-2D63-5B56-18CE-377DCA672710}"/>
              </a:ext>
            </a:extLst>
          </p:cNvPr>
          <p:cNvSpPr txBox="1"/>
          <p:nvPr/>
        </p:nvSpPr>
        <p:spPr>
          <a:xfrm>
            <a:off x="2899438" y="5926666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FB9E4-2539-3C77-9734-429A7599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4" y="0"/>
            <a:ext cx="530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59319" y="5118559"/>
            <a:ext cx="5932855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79F3F-C8B4-FC28-FC2E-D52D5DAEF5EF}"/>
              </a:ext>
            </a:extLst>
          </p:cNvPr>
          <p:cNvSpPr txBox="1"/>
          <p:nvPr/>
        </p:nvSpPr>
        <p:spPr>
          <a:xfrm>
            <a:off x="1968709" y="5975652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14398-8A6E-C009-1977-0E255778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260" y="0"/>
            <a:ext cx="530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0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17660" y="4523014"/>
            <a:ext cx="5936345" cy="10690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40DE9-D6A2-08B9-760D-B2A47D968C17}"/>
              </a:ext>
            </a:extLst>
          </p:cNvPr>
          <p:cNvSpPr txBox="1"/>
          <p:nvPr/>
        </p:nvSpPr>
        <p:spPr>
          <a:xfrm>
            <a:off x="2932095" y="6027003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23A57-9F33-1644-A3DF-98B307DA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05" y="0"/>
            <a:ext cx="530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String Literal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stringLiteral.cpp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s[0]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603360" y="4098472"/>
            <a:ext cx="5936345" cy="277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4BE2C-B47D-2119-DCF5-99E7F8307762}"/>
              </a:ext>
            </a:extLst>
          </p:cNvPr>
          <p:cNvSpPr txBox="1"/>
          <p:nvPr/>
        </p:nvSpPr>
        <p:spPr>
          <a:xfrm>
            <a:off x="2416500" y="6027003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DE42E-999F-4733-1705-0ABB84EC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882" y="1159932"/>
            <a:ext cx="5165085" cy="56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5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String Literal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stringLiteral.cpp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s[0]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570703" y="4392386"/>
            <a:ext cx="5936345" cy="2775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299CD-9343-29DD-F540-BA960333306B}"/>
              </a:ext>
            </a:extLst>
          </p:cNvPr>
          <p:cNvSpPr txBox="1"/>
          <p:nvPr/>
        </p:nvSpPr>
        <p:spPr>
          <a:xfrm>
            <a:off x="2915766" y="6159889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5F0AA-4D71-06EF-5717-C5DB5710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16" y="228599"/>
            <a:ext cx="4951979" cy="6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0" y="457200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p[0]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40723" y="3989985"/>
            <a:ext cx="4588329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BE7F6-7B25-17FF-62CA-9E1ACDA2E481}"/>
              </a:ext>
            </a:extLst>
          </p:cNvPr>
          <p:cNvSpPr txBox="1"/>
          <p:nvPr/>
        </p:nvSpPr>
        <p:spPr>
          <a:xfrm>
            <a:off x="3725747" y="5942995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9D5E13-E63D-9F47-A328-CB8925C52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58" y="156633"/>
            <a:ext cx="4941487" cy="64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599"/>
            <a:ext cx="6653213" cy="569806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cstring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"May be overwritten"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s[19];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(s, p);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p[0]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*)s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*)p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CA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51114" y="3813339"/>
            <a:ext cx="4588329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E12E4-E4DB-5984-0DD0-64C9AFD25D53}"/>
              </a:ext>
            </a:extLst>
          </p:cNvPr>
          <p:cNvSpPr txBox="1"/>
          <p:nvPr/>
        </p:nvSpPr>
        <p:spPr>
          <a:xfrm>
            <a:off x="399141" y="6027003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3A10D-FEC7-8FC7-E1A2-A4952D63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85" y="228598"/>
            <a:ext cx="4622800" cy="61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5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4" y="228600"/>
            <a:ext cx="6664672" cy="447402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str1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str2[]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 1: 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(str1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 2: 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(str2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03613" y="2295042"/>
            <a:ext cx="6290953" cy="7540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00C92-80A6-189F-39A1-03B6E49EB7F4}"/>
              </a:ext>
            </a:extLst>
          </p:cNvPr>
          <p:cNvSpPr txBox="1"/>
          <p:nvPr/>
        </p:nvSpPr>
        <p:spPr>
          <a:xfrm>
            <a:off x="484273" y="5641052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26C9F6-2BC5-A4B1-69E1-097D2AB7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0"/>
            <a:ext cx="4940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9" y="374098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827316" y="3126997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3F9CD-B6CC-C250-F29D-A9D52F9C7EFA}"/>
              </a:ext>
            </a:extLst>
          </p:cNvPr>
          <p:cNvSpPr txBox="1"/>
          <p:nvPr/>
        </p:nvSpPr>
        <p:spPr>
          <a:xfrm>
            <a:off x="827316" y="4817623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A1136-92B1-B7BC-4378-473B8E62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68" y="0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3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4" y="228600"/>
            <a:ext cx="5192132" cy="5352803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str1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str2[]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 1: 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(str1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"Test 2: “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(str2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572985" y="3527880"/>
            <a:ext cx="4937908" cy="9372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75AEE-F112-7AB7-48BD-EB0C6B11AB66}"/>
              </a:ext>
            </a:extLst>
          </p:cNvPr>
          <p:cNvSpPr txBox="1"/>
          <p:nvPr/>
        </p:nvSpPr>
        <p:spPr>
          <a:xfrm>
            <a:off x="3200829" y="270301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CA166-F37B-1067-C61A-E39CEDC14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0"/>
            <a:ext cx="6313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3" y="228600"/>
            <a:ext cx="7460319" cy="63384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a[] = { 1.1, 2.2, 3.3, 4.4 , 5.5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&amp;a[1];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*(p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831273" y="3169227"/>
            <a:ext cx="6341423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36D0A-AF8D-7523-6672-684820116C4A}"/>
              </a:ext>
            </a:extLst>
          </p:cNvPr>
          <p:cNvSpPr txBox="1"/>
          <p:nvPr/>
        </p:nvSpPr>
        <p:spPr>
          <a:xfrm>
            <a:off x="5634529" y="205408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242FF-A7B8-E84A-B53A-C8E0CC66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92" y="-31173"/>
            <a:ext cx="424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3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3" y="228600"/>
            <a:ext cx="7460319" cy="63384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a[] = { 1.1, 2.2, 3.3, 4.4 , 5.5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&amp;a[1];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*(p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72902" y="3788230"/>
            <a:ext cx="6883059" cy="45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47D71-6D55-3E14-2798-CD355DE26489}"/>
              </a:ext>
            </a:extLst>
          </p:cNvPr>
          <p:cNvSpPr txBox="1"/>
          <p:nvPr/>
        </p:nvSpPr>
        <p:spPr>
          <a:xfrm>
            <a:off x="5474772" y="228600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BDF1-4973-5F57-8DF8-1E09EBBB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90" y="16264"/>
            <a:ext cx="4247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4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3" y="228600"/>
            <a:ext cx="7460319" cy="633845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a[] = { 1.1, 2.2, 3.3, 4.4 , 5.5 };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&amp;a[1];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std::hex;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&amp;a[1]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&amp;a[2]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+ 2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*(p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772902" y="4857008"/>
            <a:ext cx="6993560" cy="9737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D3D57-111A-0EF8-60D4-BD5B49AC37AC}"/>
              </a:ext>
            </a:extLst>
          </p:cNvPr>
          <p:cNvSpPr txBox="1"/>
          <p:nvPr/>
        </p:nvSpPr>
        <p:spPr>
          <a:xfrm>
            <a:off x="5456399" y="228600"/>
            <a:ext cx="2310063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EF43A-6A46-D181-D011-076FB9C23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592" y="0"/>
            <a:ext cx="424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19" y="374098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827316" y="3429000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675AA-66A6-7099-160E-45FDB237DC2A}"/>
              </a:ext>
            </a:extLst>
          </p:cNvPr>
          <p:cNvSpPr txBox="1"/>
          <p:nvPr/>
        </p:nvSpPr>
        <p:spPr>
          <a:xfrm>
            <a:off x="3420094" y="4708572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60D2A-1D9C-E2A3-3404-3C6262D2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29" y="0"/>
            <a:ext cx="4084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910443" y="2732982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A1771-B4DE-B126-D419-53D35B5DC12A}"/>
              </a:ext>
            </a:extLst>
          </p:cNvPr>
          <p:cNvSpPr txBox="1"/>
          <p:nvPr/>
        </p:nvSpPr>
        <p:spPr>
          <a:xfrm>
            <a:off x="3155304" y="4895268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3286F-1FD5-BDEF-0958-B9704BE4F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95" y="0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672936" y="2978592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90EF5-F33E-4794-194B-15B9802CC3C9}"/>
              </a:ext>
            </a:extLst>
          </p:cNvPr>
          <p:cNvSpPr txBox="1"/>
          <p:nvPr/>
        </p:nvSpPr>
        <p:spPr>
          <a:xfrm>
            <a:off x="2171357" y="4986803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4CD6D-E4C7-D5E0-96C8-AAE3C868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95" y="0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649185" y="3277998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B9044-FDB9-5729-46BB-345038DC222B}"/>
              </a:ext>
            </a:extLst>
          </p:cNvPr>
          <p:cNvSpPr txBox="1"/>
          <p:nvPr/>
        </p:nvSpPr>
        <p:spPr>
          <a:xfrm>
            <a:off x="1771819" y="4538827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06B9E-72E1-B184-F7EE-39CFFC01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414" y="-1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6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910443" y="2732982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0798C-0547-E116-D2BA-C943995ED6FA}"/>
              </a:ext>
            </a:extLst>
          </p:cNvPr>
          <p:cNvSpPr txBox="1"/>
          <p:nvPr/>
        </p:nvSpPr>
        <p:spPr>
          <a:xfrm>
            <a:off x="2526257" y="5375566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70210-B6A0-47F3-4C9C-A84AF954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85" y="0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672936" y="2978592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B7021-D7CC-E21A-175C-9A2A20615D32}"/>
              </a:ext>
            </a:extLst>
          </p:cNvPr>
          <p:cNvSpPr txBox="1"/>
          <p:nvPr/>
        </p:nvSpPr>
        <p:spPr>
          <a:xfrm>
            <a:off x="399141" y="4358220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92909-66EA-1CFA-A7C7-34C6CE37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38" y="0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4A6F20-2075-4331-802D-FBCF1493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8AE8C8-5958-44A8-AE7F-7713BFA67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1" y="228600"/>
            <a:ext cx="6653213" cy="390102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 C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std::hex;</a:t>
            </a:r>
          </a:p>
          <a:p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s[i]; i++)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"******************"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*)&amp;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&lt;&lt;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kumimoji="0" lang="en-CA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DED1B-BCEB-4ADE-B5E9-0D7E1475C703}"/>
              </a:ext>
            </a:extLst>
          </p:cNvPr>
          <p:cNvSpPr/>
          <p:nvPr/>
        </p:nvSpPr>
        <p:spPr>
          <a:xfrm>
            <a:off x="649185" y="3277998"/>
            <a:ext cx="5185557" cy="3020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0956-D050-9A3A-37FC-F44B0004F37C}"/>
              </a:ext>
            </a:extLst>
          </p:cNvPr>
          <p:cNvSpPr txBox="1"/>
          <p:nvPr/>
        </p:nvSpPr>
        <p:spPr>
          <a:xfrm>
            <a:off x="2952105" y="4953089"/>
            <a:ext cx="1953928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Code-9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AACA4-6807-470C-894E-9FEB4CC75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97" y="-1"/>
            <a:ext cx="338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5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2608</Words>
  <Application>Microsoft Macintosh PowerPoint</Application>
  <PresentationFormat>Widescreen</PresentationFormat>
  <Paragraphs>435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Asam Gulaid</dc:creator>
  <cp:lastModifiedBy>Yuvraj Singh</cp:lastModifiedBy>
  <cp:revision>25</cp:revision>
  <dcterms:created xsi:type="dcterms:W3CDTF">2020-11-10T15:31:40Z</dcterms:created>
  <dcterms:modified xsi:type="dcterms:W3CDTF">2022-11-17T06:35:55Z</dcterms:modified>
</cp:coreProperties>
</file>