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Whose world is it anyways?  Reflections and report on CEA inspired, transnational, interdisciplinary course</a:t>
            </a:r>
            <a:endParaRPr lang="da-DK" sz="4400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Dr. Doris Gray (al-</a:t>
            </a:r>
            <a:r>
              <a:rPr lang="da-DK" dirty="0" err="1"/>
              <a:t>Akhawayn</a:t>
            </a:r>
            <a:r>
              <a:rPr lang="da-DK" dirty="0"/>
              <a:t>  </a:t>
            </a:r>
            <a:r>
              <a:rPr lang="da-DK" dirty="0" err="1"/>
              <a:t>university</a:t>
            </a:r>
            <a:r>
              <a:rPr lang="da-DK" dirty="0"/>
              <a:t>, </a:t>
            </a:r>
            <a:r>
              <a:rPr lang="da-DK" dirty="0" err="1"/>
              <a:t>morocco</a:t>
            </a:r>
            <a:r>
              <a:rPr lang="da-DK" dirty="0"/>
              <a:t>) and Garbi Schmidt (Roskilde </a:t>
            </a:r>
            <a:r>
              <a:rPr lang="da-DK" dirty="0" err="1"/>
              <a:t>University</a:t>
            </a:r>
            <a:r>
              <a:rPr lang="da-DK" dirty="0"/>
              <a:t>, </a:t>
            </a:r>
            <a:r>
              <a:rPr lang="da-DK" dirty="0" err="1"/>
              <a:t>denmark</a:t>
            </a:r>
            <a:r>
              <a:rPr lang="da-D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654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Background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a-DK" dirty="0"/>
              <a:t>CEA </a:t>
            </a:r>
            <a:r>
              <a:rPr lang="da-DK" dirty="0" err="1"/>
              <a:t>conference</a:t>
            </a:r>
            <a:r>
              <a:rPr lang="da-DK" dirty="0"/>
              <a:t>, </a:t>
            </a:r>
            <a:r>
              <a:rPr lang="da-DK" dirty="0" err="1"/>
              <a:t>Mumbai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888" y="1883389"/>
            <a:ext cx="6127531" cy="34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8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preparation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a-DK" dirty="0" err="1"/>
              <a:t>Convincing</a:t>
            </a:r>
            <a:r>
              <a:rPr lang="da-DK" dirty="0"/>
              <a:t> </a:t>
            </a:r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universities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the </a:t>
            </a:r>
            <a:r>
              <a:rPr lang="da-DK" dirty="0" err="1"/>
              <a:t>course</a:t>
            </a:r>
            <a:r>
              <a:rPr lang="da-DK" dirty="0"/>
              <a:t> in global migration </a:t>
            </a:r>
            <a:r>
              <a:rPr lang="da-DK" dirty="0" err="1"/>
              <a:t>was</a:t>
            </a:r>
            <a:r>
              <a:rPr lang="da-DK" dirty="0"/>
              <a:t> a </a:t>
            </a:r>
            <a:r>
              <a:rPr lang="da-DK" dirty="0" err="1"/>
              <a:t>good</a:t>
            </a:r>
            <a:r>
              <a:rPr lang="da-DK" dirty="0"/>
              <a:t> </a:t>
            </a:r>
            <a:r>
              <a:rPr lang="da-DK" dirty="0" err="1"/>
              <a:t>idea</a:t>
            </a:r>
            <a:endParaRPr lang="da-DK" dirty="0"/>
          </a:p>
          <a:p>
            <a:r>
              <a:rPr lang="da-DK" dirty="0" err="1"/>
              <a:t>Finding</a:t>
            </a:r>
            <a:r>
              <a:rPr lang="da-DK" dirty="0"/>
              <a:t> solutions: How to </a:t>
            </a:r>
            <a:r>
              <a:rPr lang="da-DK" dirty="0" err="1"/>
              <a:t>communicate</a:t>
            </a:r>
            <a:r>
              <a:rPr lang="da-DK" dirty="0"/>
              <a:t> and </a:t>
            </a:r>
            <a:r>
              <a:rPr lang="da-DK" dirty="0" err="1"/>
              <a:t>co-teach</a:t>
            </a:r>
            <a:r>
              <a:rPr lang="da-DK" dirty="0"/>
              <a:t>  in  </a:t>
            </a:r>
            <a:r>
              <a:rPr lang="da-DK" dirty="0" err="1"/>
              <a:t>class</a:t>
            </a:r>
            <a:r>
              <a:rPr lang="da-DK" dirty="0"/>
              <a:t> (and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/>
              <a:t>classes</a:t>
            </a:r>
            <a:r>
              <a:rPr lang="da-DK" dirty="0"/>
              <a:t>) and </a:t>
            </a:r>
            <a:r>
              <a:rPr lang="da-DK" dirty="0" err="1"/>
              <a:t>allowing</a:t>
            </a:r>
            <a:r>
              <a:rPr lang="da-DK" dirty="0"/>
              <a:t> students to </a:t>
            </a:r>
            <a:r>
              <a:rPr lang="da-DK" dirty="0" err="1"/>
              <a:t>communicate</a:t>
            </a:r>
            <a:endParaRPr lang="da-DK" dirty="0"/>
          </a:p>
          <a:p>
            <a:r>
              <a:rPr lang="da-DK" dirty="0" err="1"/>
              <a:t>Dealing</a:t>
            </a:r>
            <a:r>
              <a:rPr lang="da-DK" dirty="0"/>
              <a:t> with </a:t>
            </a:r>
            <a:r>
              <a:rPr lang="da-DK" dirty="0" err="1"/>
              <a:t>insitutional</a:t>
            </a:r>
            <a:r>
              <a:rPr lang="da-DK" dirty="0"/>
              <a:t>  differences  (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classes</a:t>
            </a:r>
            <a:r>
              <a:rPr lang="da-DK" dirty="0"/>
              <a:t>, </a:t>
            </a:r>
            <a:r>
              <a:rPr lang="da-DK" dirty="0" err="1"/>
              <a:t>syllabus</a:t>
            </a:r>
            <a:r>
              <a:rPr lang="da-DK" dirty="0"/>
              <a:t>, </a:t>
            </a:r>
            <a:r>
              <a:rPr lang="da-DK" dirty="0" err="1"/>
              <a:t>synchronizing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times)</a:t>
            </a:r>
          </a:p>
        </p:txBody>
      </p:sp>
    </p:spTree>
    <p:extLst>
      <p:ext uri="{BB962C8B-B14F-4D97-AF65-F5344CB8AC3E}">
        <p14:creationId xmlns:p14="http://schemas.microsoft.com/office/powerpoint/2010/main" val="89791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1" y="672706"/>
            <a:ext cx="10396882" cy="1151965"/>
          </a:xfrm>
        </p:spPr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course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a-DK" dirty="0" err="1"/>
              <a:t>Exploratory</a:t>
            </a:r>
            <a:r>
              <a:rPr lang="da-DK" dirty="0"/>
              <a:t> </a:t>
            </a:r>
            <a:r>
              <a:rPr lang="da-DK" dirty="0" err="1"/>
              <a:t>course</a:t>
            </a:r>
            <a:endParaRPr lang="da-DK" dirty="0"/>
          </a:p>
          <a:p>
            <a:r>
              <a:rPr lang="da-DK" dirty="0" err="1"/>
              <a:t>Multisited</a:t>
            </a:r>
            <a:r>
              <a:rPr lang="da-DK" dirty="0"/>
              <a:t> </a:t>
            </a:r>
            <a:r>
              <a:rPr lang="da-DK" dirty="0" err="1"/>
              <a:t>teaching</a:t>
            </a:r>
            <a:r>
              <a:rPr lang="da-DK" dirty="0"/>
              <a:t> and </a:t>
            </a:r>
            <a:r>
              <a:rPr lang="da-DK" dirty="0" err="1"/>
              <a:t>group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 (Ambition)</a:t>
            </a:r>
          </a:p>
          <a:p>
            <a:r>
              <a:rPr lang="da-DK" dirty="0"/>
              <a:t>Online </a:t>
            </a:r>
            <a:r>
              <a:rPr lang="da-DK" dirty="0" err="1"/>
              <a:t>course</a:t>
            </a:r>
            <a:r>
              <a:rPr lang="da-DK" dirty="0"/>
              <a:t> platform for </a:t>
            </a:r>
            <a:r>
              <a:rPr lang="da-DK" dirty="0" err="1"/>
              <a:t>sharing</a:t>
            </a:r>
            <a:r>
              <a:rPr lang="da-DK" dirty="0"/>
              <a:t> </a:t>
            </a:r>
            <a:r>
              <a:rPr lang="da-DK" dirty="0" err="1"/>
              <a:t>materials</a:t>
            </a:r>
            <a:endParaRPr lang="da-DK" dirty="0"/>
          </a:p>
          <a:p>
            <a:r>
              <a:rPr lang="da-DK" dirty="0" err="1"/>
              <a:t>Faculty</a:t>
            </a:r>
            <a:r>
              <a:rPr lang="da-DK" dirty="0"/>
              <a:t> </a:t>
            </a:r>
            <a:r>
              <a:rPr lang="da-DK" dirty="0" err="1"/>
              <a:t>exchange</a:t>
            </a:r>
            <a:endParaRPr lang="da-DK" dirty="0"/>
          </a:p>
          <a:p>
            <a:r>
              <a:rPr lang="da-DK" dirty="0" err="1"/>
              <a:t>Allowing</a:t>
            </a:r>
            <a:r>
              <a:rPr lang="da-DK" dirty="0"/>
              <a:t> the students to </a:t>
            </a:r>
            <a:r>
              <a:rPr lang="da-DK" dirty="0" err="1"/>
              <a:t>meet</a:t>
            </a:r>
            <a:r>
              <a:rPr lang="da-DK" dirty="0"/>
              <a:t> and </a:t>
            </a:r>
            <a:r>
              <a:rPr lang="da-DK" dirty="0" err="1"/>
              <a:t>learn</a:t>
            </a:r>
            <a:r>
              <a:rPr lang="da-DK" dirty="0"/>
              <a:t> from </a:t>
            </a:r>
            <a:r>
              <a:rPr lang="da-DK" dirty="0" err="1"/>
              <a:t>refugees</a:t>
            </a:r>
            <a:r>
              <a:rPr lang="da-DK" dirty="0"/>
              <a:t> and immigrants</a:t>
            </a:r>
          </a:p>
          <a:p>
            <a:r>
              <a:rPr lang="da-DK" dirty="0" err="1"/>
              <a:t>Involvement</a:t>
            </a:r>
            <a:r>
              <a:rPr lang="da-DK" dirty="0"/>
              <a:t> with </a:t>
            </a:r>
            <a:r>
              <a:rPr lang="da-DK" dirty="0" err="1"/>
              <a:t>migrantion</a:t>
            </a:r>
            <a:r>
              <a:rPr lang="da-DK" dirty="0"/>
              <a:t> </a:t>
            </a:r>
            <a:r>
              <a:rPr lang="da-DK" dirty="0" err="1"/>
              <a:t>project</a:t>
            </a:r>
            <a:r>
              <a:rPr lang="da-DK" dirty="0"/>
              <a:t>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53712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Positive </a:t>
            </a:r>
            <a:r>
              <a:rPr lang="da-DK" dirty="0" err="1"/>
              <a:t>results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da-DK" dirty="0"/>
          </a:p>
          <a:p>
            <a:r>
              <a:rPr lang="da-DK" dirty="0" err="1"/>
              <a:t>Allowing</a:t>
            </a:r>
            <a:r>
              <a:rPr lang="da-DK" dirty="0"/>
              <a:t> students to Understand a </a:t>
            </a:r>
            <a:r>
              <a:rPr lang="da-DK" dirty="0" err="1"/>
              <a:t>phenomenon</a:t>
            </a:r>
            <a:r>
              <a:rPr lang="da-DK" dirty="0"/>
              <a:t> with global </a:t>
            </a:r>
            <a:r>
              <a:rPr lang="da-DK" dirty="0" err="1"/>
              <a:t>impact</a:t>
            </a:r>
            <a:r>
              <a:rPr lang="da-DK" dirty="0"/>
              <a:t> from more </a:t>
            </a:r>
            <a:r>
              <a:rPr lang="da-DK" dirty="0" err="1"/>
              <a:t>than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national </a:t>
            </a:r>
            <a:r>
              <a:rPr lang="da-DK" dirty="0" err="1"/>
              <a:t>perspective</a:t>
            </a:r>
            <a:endParaRPr lang="da-DK" dirty="0"/>
          </a:p>
          <a:p>
            <a:r>
              <a:rPr lang="da-DK" dirty="0" err="1"/>
              <a:t>Allowing</a:t>
            </a:r>
            <a:r>
              <a:rPr lang="da-DK" dirty="0"/>
              <a:t> students to </a:t>
            </a:r>
            <a:r>
              <a:rPr lang="da-DK" dirty="0" err="1"/>
              <a:t>work</a:t>
            </a:r>
            <a:r>
              <a:rPr lang="da-DK" dirty="0"/>
              <a:t> with (</a:t>
            </a:r>
            <a:r>
              <a:rPr lang="da-DK" dirty="0" err="1"/>
              <a:t>sometimes</a:t>
            </a:r>
            <a:r>
              <a:rPr lang="da-DK" dirty="0"/>
              <a:t>) </a:t>
            </a:r>
            <a:r>
              <a:rPr lang="da-DK" dirty="0" err="1"/>
              <a:t>unfamiliar</a:t>
            </a:r>
            <a:r>
              <a:rPr lang="da-DK" dirty="0"/>
              <a:t> </a:t>
            </a:r>
            <a:r>
              <a:rPr lang="da-DK" dirty="0" err="1"/>
              <a:t>methods</a:t>
            </a:r>
            <a:endParaRPr lang="da-DK" dirty="0"/>
          </a:p>
          <a:p>
            <a:r>
              <a:rPr lang="da-DK" dirty="0"/>
              <a:t>PROJECT BASED LEARNING – COMMUNITY SERVICE INVOLVEMENT</a:t>
            </a:r>
          </a:p>
          <a:p>
            <a:r>
              <a:rPr lang="da-DK" dirty="0"/>
              <a:t>Critical </a:t>
            </a:r>
            <a:r>
              <a:rPr lang="da-DK" dirty="0" err="1"/>
              <a:t>perspectives</a:t>
            </a:r>
            <a:r>
              <a:rPr lang="da-DK" dirty="0"/>
              <a:t> on </a:t>
            </a:r>
            <a:r>
              <a:rPr lang="da-DK" dirty="0" err="1"/>
              <a:t>preconceptions</a:t>
            </a:r>
            <a:r>
              <a:rPr lang="da-DK" dirty="0"/>
              <a:t> </a:t>
            </a:r>
          </a:p>
          <a:p>
            <a:r>
              <a:rPr lang="da-DK" dirty="0" err="1"/>
              <a:t>Allowing</a:t>
            </a:r>
            <a:r>
              <a:rPr lang="da-DK" dirty="0"/>
              <a:t> students to </a:t>
            </a:r>
            <a:r>
              <a:rPr lang="da-DK" dirty="0" err="1"/>
              <a:t>work</a:t>
            </a:r>
            <a:r>
              <a:rPr lang="da-DK" dirty="0"/>
              <a:t> </a:t>
            </a:r>
            <a:r>
              <a:rPr lang="da-DK" dirty="0" err="1"/>
              <a:t>together</a:t>
            </a:r>
            <a:endParaRPr lang="da-DK" dirty="0"/>
          </a:p>
          <a:p>
            <a:r>
              <a:rPr lang="da-DK" dirty="0" err="1"/>
              <a:t>Faculty</a:t>
            </a:r>
            <a:r>
              <a:rPr lang="da-DK" dirty="0"/>
              <a:t> </a:t>
            </a:r>
            <a:r>
              <a:rPr lang="da-DK" dirty="0" err="1"/>
              <a:t>exchange</a:t>
            </a:r>
            <a:r>
              <a:rPr lang="da-DK" dirty="0"/>
              <a:t> – </a:t>
            </a:r>
            <a:r>
              <a:rPr lang="da-DK" dirty="0" err="1"/>
              <a:t>cea</a:t>
            </a:r>
            <a:r>
              <a:rPr lang="da-DK" dirty="0"/>
              <a:t> </a:t>
            </a:r>
            <a:r>
              <a:rPr lang="da-DK" dirty="0" err="1"/>
              <a:t>networking</a:t>
            </a:r>
            <a:r>
              <a:rPr lang="da-DK" dirty="0"/>
              <a:t> in action</a:t>
            </a:r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0753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challenges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 err="1"/>
              <a:t>Creating</a:t>
            </a:r>
            <a:r>
              <a:rPr lang="da-DK" dirty="0"/>
              <a:t> </a:t>
            </a:r>
            <a:r>
              <a:rPr lang="da-DK" dirty="0" err="1"/>
              <a:t>sychnorncity</a:t>
            </a:r>
            <a:endParaRPr lang="da-DK" dirty="0"/>
          </a:p>
          <a:p>
            <a:r>
              <a:rPr lang="da-DK" dirty="0"/>
              <a:t>Difference in </a:t>
            </a:r>
            <a:r>
              <a:rPr lang="da-DK" dirty="0" err="1"/>
              <a:t>instututional</a:t>
            </a:r>
            <a:r>
              <a:rPr lang="da-DK" dirty="0"/>
              <a:t> </a:t>
            </a:r>
            <a:r>
              <a:rPr lang="da-DK" dirty="0" err="1"/>
              <a:t>course</a:t>
            </a:r>
            <a:r>
              <a:rPr lang="da-DK" dirty="0"/>
              <a:t> design (</a:t>
            </a:r>
            <a:r>
              <a:rPr lang="da-DK" dirty="0" err="1"/>
              <a:t>frequency</a:t>
            </a:r>
            <a:r>
              <a:rPr lang="da-DK" dirty="0"/>
              <a:t> of meeting times, attendance </a:t>
            </a:r>
            <a:r>
              <a:rPr lang="da-DK" dirty="0" err="1"/>
              <a:t>requirements</a:t>
            </a:r>
            <a:r>
              <a:rPr lang="da-DK" dirty="0"/>
              <a:t>, </a:t>
            </a:r>
            <a:r>
              <a:rPr lang="da-DK" dirty="0" err="1"/>
              <a:t>identifying</a:t>
            </a:r>
            <a:r>
              <a:rPr lang="da-DK" dirty="0"/>
              <a:t> </a:t>
            </a:r>
            <a:r>
              <a:rPr lang="da-DK" dirty="0" err="1"/>
              <a:t>similar</a:t>
            </a:r>
            <a:r>
              <a:rPr lang="da-DK" dirty="0"/>
              <a:t> </a:t>
            </a:r>
            <a:r>
              <a:rPr lang="da-DK" dirty="0" err="1"/>
              <a:t>projects</a:t>
            </a:r>
            <a:r>
              <a:rPr lang="da-DK" dirty="0"/>
              <a:t>)</a:t>
            </a:r>
          </a:p>
          <a:p>
            <a:r>
              <a:rPr lang="da-DK" dirty="0"/>
              <a:t>Technology (Online platform, sound and video </a:t>
            </a:r>
            <a:r>
              <a:rPr lang="da-DK" dirty="0" err="1"/>
              <a:t>equipment</a:t>
            </a:r>
            <a:r>
              <a:rPr lang="da-DK" dirty="0"/>
              <a:t>)</a:t>
            </a:r>
          </a:p>
          <a:p>
            <a:r>
              <a:rPr lang="da-DK" dirty="0" err="1"/>
              <a:t>Enhancing</a:t>
            </a:r>
            <a:r>
              <a:rPr lang="da-DK" dirty="0"/>
              <a:t> </a:t>
            </a:r>
            <a:r>
              <a:rPr lang="da-DK" dirty="0" err="1"/>
              <a:t>cocommunication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students</a:t>
            </a:r>
          </a:p>
          <a:p>
            <a:r>
              <a:rPr lang="da-DK" dirty="0"/>
              <a:t>Ad hoc </a:t>
            </a:r>
            <a:r>
              <a:rPr lang="da-DK" dirty="0" err="1"/>
              <a:t>adjustments</a:t>
            </a:r>
            <a:endParaRPr lang="da-DK" dirty="0"/>
          </a:p>
          <a:p>
            <a:r>
              <a:rPr lang="da-DK" dirty="0"/>
              <a:t>RU: students </a:t>
            </a:r>
            <a:r>
              <a:rPr lang="da-DK" dirty="0" err="1"/>
              <a:t>having</a:t>
            </a:r>
            <a:r>
              <a:rPr lang="da-DK" dirty="0"/>
              <a:t> </a:t>
            </a:r>
            <a:r>
              <a:rPr lang="da-DK" dirty="0" err="1"/>
              <a:t>signed</a:t>
            </a:r>
            <a:r>
              <a:rPr lang="da-DK" dirty="0"/>
              <a:t> up for more </a:t>
            </a:r>
            <a:r>
              <a:rPr lang="da-DK" dirty="0" err="1"/>
              <a:t>than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course</a:t>
            </a:r>
            <a:r>
              <a:rPr lang="da-DK" dirty="0"/>
              <a:t> (</a:t>
            </a:r>
            <a:r>
              <a:rPr lang="da-DK" dirty="0" err="1"/>
              <a:t>taking</a:t>
            </a:r>
            <a:r>
              <a:rPr lang="da-DK" dirty="0"/>
              <a:t> </a:t>
            </a:r>
            <a:r>
              <a:rPr lang="da-DK" dirty="0" err="1"/>
              <a:t>place</a:t>
            </a:r>
            <a:r>
              <a:rPr lang="da-DK" dirty="0"/>
              <a:t> at the same time)</a:t>
            </a:r>
          </a:p>
          <a:p>
            <a:r>
              <a:rPr lang="da-DK" dirty="0" err="1"/>
              <a:t>Institutional</a:t>
            </a:r>
            <a:r>
              <a:rPr lang="da-DK" dirty="0"/>
              <a:t> support (transport to </a:t>
            </a:r>
            <a:r>
              <a:rPr lang="da-DK" dirty="0" err="1"/>
              <a:t>project</a:t>
            </a:r>
            <a:r>
              <a:rPr lang="da-DK" dirty="0"/>
              <a:t> site, </a:t>
            </a:r>
            <a:r>
              <a:rPr lang="da-DK" dirty="0" err="1"/>
              <a:t>release</a:t>
            </a:r>
            <a:r>
              <a:rPr lang="da-DK" dirty="0"/>
              <a:t> time from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courses</a:t>
            </a:r>
            <a:r>
              <a:rPr lang="da-DK" dirty="0"/>
              <a:t>, </a:t>
            </a:r>
            <a:r>
              <a:rPr lang="da-DK" dirty="0" err="1"/>
              <a:t>tech</a:t>
            </a:r>
            <a:r>
              <a:rPr lang="da-DK" dirty="0"/>
              <a:t> support, </a:t>
            </a:r>
            <a:r>
              <a:rPr lang="da-DK" dirty="0" err="1"/>
              <a:t>flexibility</a:t>
            </a:r>
            <a:r>
              <a:rPr lang="da-DK" dirty="0"/>
              <a:t> with </a:t>
            </a:r>
            <a:r>
              <a:rPr lang="da-DK" dirty="0" err="1"/>
              <a:t>assigning</a:t>
            </a:r>
            <a:r>
              <a:rPr lang="da-DK" dirty="0"/>
              <a:t> </a:t>
            </a:r>
            <a:r>
              <a:rPr lang="da-DK" dirty="0" err="1"/>
              <a:t>course</a:t>
            </a:r>
            <a:r>
              <a:rPr lang="da-DK" dirty="0"/>
              <a:t> time </a:t>
            </a:r>
            <a:r>
              <a:rPr lang="da-DK" dirty="0" err="1"/>
              <a:t>etc</a:t>
            </a:r>
            <a:r>
              <a:rPr lang="da-DK" dirty="0"/>
              <a:t>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6113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For the future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a-DK" dirty="0"/>
              <a:t>Is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something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CEA </a:t>
            </a:r>
            <a:r>
              <a:rPr lang="da-DK" dirty="0" err="1"/>
              <a:t>wants</a:t>
            </a:r>
            <a:r>
              <a:rPr lang="da-DK" dirty="0"/>
              <a:t>?</a:t>
            </a:r>
          </a:p>
          <a:p>
            <a:r>
              <a:rPr lang="da-DK" dirty="0"/>
              <a:t>How </a:t>
            </a:r>
            <a:r>
              <a:rPr lang="da-DK" dirty="0" err="1"/>
              <a:t>may</a:t>
            </a:r>
            <a:r>
              <a:rPr lang="da-DK" dirty="0"/>
              <a:t> </a:t>
            </a:r>
            <a:r>
              <a:rPr lang="da-DK" dirty="0" err="1"/>
              <a:t>cea</a:t>
            </a:r>
            <a:r>
              <a:rPr lang="da-DK" dirty="0"/>
              <a:t> support (</a:t>
            </a:r>
            <a:r>
              <a:rPr lang="da-DK" dirty="0" err="1"/>
              <a:t>tech</a:t>
            </a:r>
            <a:r>
              <a:rPr lang="da-DK" dirty="0"/>
              <a:t>, </a:t>
            </a:r>
            <a:r>
              <a:rPr lang="da-DK" dirty="0" err="1"/>
              <a:t>admin</a:t>
            </a:r>
            <a:r>
              <a:rPr lang="da-DK" dirty="0"/>
              <a:t>, </a:t>
            </a:r>
            <a:r>
              <a:rPr lang="da-DK" dirty="0" err="1"/>
              <a:t>funding</a:t>
            </a:r>
            <a:r>
              <a:rPr lang="da-DK" dirty="0"/>
              <a:t>)?</a:t>
            </a:r>
          </a:p>
          <a:p>
            <a:r>
              <a:rPr lang="da-DK" dirty="0"/>
              <a:t>How to deal with </a:t>
            </a:r>
            <a:r>
              <a:rPr lang="da-DK" dirty="0" err="1"/>
              <a:t>inequalities</a:t>
            </a:r>
            <a:r>
              <a:rPr lang="da-DK" dirty="0"/>
              <a:t> (</a:t>
            </a:r>
            <a:r>
              <a:rPr lang="da-DK" dirty="0" err="1"/>
              <a:t>universities</a:t>
            </a:r>
            <a:r>
              <a:rPr lang="da-DK" dirty="0"/>
              <a:t> in global </a:t>
            </a:r>
            <a:r>
              <a:rPr lang="da-DK" dirty="0" err="1"/>
              <a:t>north</a:t>
            </a:r>
            <a:r>
              <a:rPr lang="da-DK" dirty="0"/>
              <a:t> and global </a:t>
            </a:r>
            <a:r>
              <a:rPr lang="da-DK" dirty="0" err="1"/>
              <a:t>south</a:t>
            </a:r>
            <a:r>
              <a:rPr lang="da-DK" dirty="0"/>
              <a:t>)?</a:t>
            </a:r>
          </a:p>
          <a:p>
            <a:r>
              <a:rPr lang="da-DK" dirty="0"/>
              <a:t>How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develop</a:t>
            </a:r>
            <a:r>
              <a:rPr lang="da-DK" dirty="0"/>
              <a:t> </a:t>
            </a:r>
            <a:r>
              <a:rPr lang="da-DK" dirty="0" err="1"/>
              <a:t>similar</a:t>
            </a:r>
            <a:r>
              <a:rPr lang="da-DK" dirty="0"/>
              <a:t> </a:t>
            </a:r>
            <a:r>
              <a:rPr lang="da-DK" dirty="0" err="1"/>
              <a:t>courses</a:t>
            </a:r>
            <a:r>
              <a:rPr lang="da-DK" dirty="0"/>
              <a:t> </a:t>
            </a:r>
            <a:r>
              <a:rPr lang="da-DK" dirty="0" err="1"/>
              <a:t>together</a:t>
            </a:r>
            <a:r>
              <a:rPr lang="da-DK" dirty="0"/>
              <a:t>? </a:t>
            </a:r>
            <a:r>
              <a:rPr lang="da-DK" dirty="0" err="1"/>
              <a:t>Including</a:t>
            </a:r>
            <a:r>
              <a:rPr lang="da-DK" dirty="0"/>
              <a:t> more </a:t>
            </a:r>
            <a:r>
              <a:rPr lang="da-DK" dirty="0" err="1"/>
              <a:t>universities</a:t>
            </a:r>
            <a:r>
              <a:rPr lang="da-DK" dirty="0"/>
              <a:t>, or?</a:t>
            </a:r>
          </a:p>
          <a:p>
            <a:r>
              <a:rPr lang="da-DK" dirty="0" err="1"/>
              <a:t>What</a:t>
            </a:r>
            <a:r>
              <a:rPr lang="da-DK" dirty="0"/>
              <a:t> support </a:t>
            </a:r>
            <a:r>
              <a:rPr lang="da-DK" dirty="0" err="1"/>
              <a:t>should</a:t>
            </a:r>
            <a:r>
              <a:rPr lang="da-DK" dirty="0"/>
              <a:t> 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expect</a:t>
            </a:r>
            <a:r>
              <a:rPr lang="da-DK" dirty="0"/>
              <a:t> from </a:t>
            </a:r>
            <a:r>
              <a:rPr lang="da-DK" dirty="0" err="1"/>
              <a:t>our</a:t>
            </a:r>
            <a:r>
              <a:rPr lang="da-DK" dirty="0"/>
              <a:t> </a:t>
            </a:r>
            <a:r>
              <a:rPr lang="da-DK" dirty="0" err="1"/>
              <a:t>departments</a:t>
            </a:r>
            <a:r>
              <a:rPr lang="da-DK" dirty="0"/>
              <a:t> and </a:t>
            </a:r>
            <a:r>
              <a:rPr lang="da-DK" dirty="0" err="1"/>
              <a:t>universities</a:t>
            </a:r>
            <a:r>
              <a:rPr lang="da-DK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59034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780DE-309A-48B8-9285-55C8E392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Outcomes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7BEFAF5-3CEA-40D2-8045-E62BD5642DF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 community Engaged learning</a:t>
            </a:r>
          </a:p>
          <a:p>
            <a:r>
              <a:rPr lang="en-US" dirty="0"/>
              <a:t>- multi-, inter-, trans-disciplinary course</a:t>
            </a:r>
          </a:p>
          <a:p>
            <a:r>
              <a:rPr lang="en-US" dirty="0"/>
              <a:t>- transnational collaboration (Global North and Global South)</a:t>
            </a:r>
          </a:p>
          <a:p>
            <a:r>
              <a:rPr lang="en-US" dirty="0"/>
              <a:t>- transformative educational experience (cognitive, affective, behavioral change learning)</a:t>
            </a:r>
          </a:p>
          <a:p>
            <a:r>
              <a:rPr lang="en-US" dirty="0"/>
              <a:t>- education for the future</a:t>
            </a:r>
          </a:p>
          <a:p>
            <a:r>
              <a:rPr lang="en-US" dirty="0"/>
              <a:t>- focusing on pressing contemporary issue (refugees, migration)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5407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95857-DF5A-416E-97EC-5725C8A2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Specific</a:t>
            </a:r>
            <a:r>
              <a:rPr lang="da-DK" dirty="0"/>
              <a:t> </a:t>
            </a:r>
            <a:r>
              <a:rPr lang="da-DK" dirty="0" err="1"/>
              <a:t>outcomes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4D272E-58B3-41AE-92C2-E2EFD997EAC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 Ability to discuss major issues in as they relate to politics and migration discourse.</a:t>
            </a:r>
          </a:p>
          <a:p>
            <a:r>
              <a:rPr lang="en-US" dirty="0"/>
              <a:t>Evaluate migration policies and their implications for the Morocco and Denmark.</a:t>
            </a:r>
          </a:p>
          <a:p>
            <a:r>
              <a:rPr lang="en-US" dirty="0"/>
              <a:t>Conduct basic field work.</a:t>
            </a:r>
          </a:p>
          <a:p>
            <a:r>
              <a:rPr lang="en-US" dirty="0"/>
              <a:t>Understand how politics, economic participation, social status, and gender influence new ways of conceptualizing quality of life.</a:t>
            </a:r>
          </a:p>
          <a:p>
            <a:r>
              <a:rPr lang="en-US" dirty="0"/>
              <a:t>Develop critical analytical and thinking skills in women, gender, politics and migration.</a:t>
            </a:r>
          </a:p>
          <a:p>
            <a:r>
              <a:rPr lang="en-US" dirty="0"/>
              <a:t>Integrate concepts and lived realities of migrants in Denmark and those in Morocco</a:t>
            </a:r>
          </a:p>
          <a:p>
            <a:r>
              <a:rPr lang="en-US" dirty="0"/>
              <a:t>Understand alternative models of migration policies</a:t>
            </a:r>
          </a:p>
          <a:p>
            <a:r>
              <a:rPr lang="en-US" dirty="0"/>
              <a:t>Understand the role of social change movements in the evolution of migration practice and principles.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29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vedbegivenhed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TM04033927[[fn=Hovedbegivenhed]]</Template>
  <TotalTime>45</TotalTime>
  <Words>473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2" baseType="lpstr">
      <vt:lpstr>Arial</vt:lpstr>
      <vt:lpstr>Impact</vt:lpstr>
      <vt:lpstr>Hovedbegivenhed</vt:lpstr>
      <vt:lpstr>Whose world is it anyways?  Reflections and report on CEA inspired, transnational, interdisciplinary course</vt:lpstr>
      <vt:lpstr>Background</vt:lpstr>
      <vt:lpstr>preparation</vt:lpstr>
      <vt:lpstr>The course</vt:lpstr>
      <vt:lpstr>Positive results</vt:lpstr>
      <vt:lpstr>challenges</vt:lpstr>
      <vt:lpstr>For the future</vt:lpstr>
      <vt:lpstr>Outcomes</vt:lpstr>
      <vt:lpstr>Specific outcomes</vt:lpstr>
    </vt:vector>
  </TitlesOfParts>
  <Company>Roskilde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Whose world is it anyways?  Reflections and report on CEA inspired, transnational, interdisciplinary course</dc:title>
  <dc:creator>Garbi Schmidt</dc:creator>
  <cp:lastModifiedBy>Garbi</cp:lastModifiedBy>
  <cp:revision>7</cp:revision>
  <dcterms:created xsi:type="dcterms:W3CDTF">2018-06-13T09:48:19Z</dcterms:created>
  <dcterms:modified xsi:type="dcterms:W3CDTF">2018-06-25T19:02:03Z</dcterms:modified>
</cp:coreProperties>
</file>