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361"/>
  </p:normalViewPr>
  <p:slideViewPr>
    <p:cSldViewPr showGuides="1"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3343" y="0"/>
              </a:cxn>
              <a:cxn ang="0">
                <a:pos x="4803343" y="109538"/>
              </a:cxn>
              <a:cxn ang="0">
                <a:pos x="0" y="109538"/>
              </a:cxn>
              <a:cxn ang="0">
                <a:pos x="0" y="0"/>
              </a:cxn>
              <a:cxn ang="0">
                <a:pos x="7772400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5511" y="0"/>
              </a:cxn>
              <a:cxn ang="0">
                <a:pos x="4655511" y="109537"/>
              </a:cxn>
              <a:cxn ang="0">
                <a:pos x="0" y="109537"/>
              </a:cxn>
              <a:cxn ang="0">
                <a:pos x="0" y="0"/>
              </a:cxn>
              <a:cxn ang="0">
                <a:pos x="7958138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+mj-lt"/>
                <a:ea typeface="+mj-ea"/>
                <a:cs typeface="+mj-cs"/>
              </a:rPr>
              <a:t>Structural programming and C language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 eaLnBrk="1" hangingPunct="1"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Labwork for Lecture 1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1"/>
          <p:cNvSpPr txBox="1"/>
          <p:nvPr/>
        </p:nvSpPr>
        <p:spPr>
          <a:xfrm>
            <a:off x="1441450" y="5349875"/>
            <a:ext cx="6624638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</a:rPr>
              <a:t>用户输入数据格式：</a:t>
            </a:r>
            <a:endParaRPr lang="en-US" altLang="zh-CN" sz="28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</a:rPr>
              <a:t>scanf(“%d,%d,%d”,&amp;a,&amp;b,&amp;c);</a:t>
            </a:r>
            <a:endParaRPr lang="zh-CN" altLang="en-US" sz="28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Labwork #1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Write a C program to prompt the user to input 3 </a:t>
            </a:r>
            <a:r>
              <a:rPr lang="en-US" altLang="zh-CN" sz="2400" dirty="0"/>
              <a:t>real numbers and print these values in forward and reversed order, as shown below</a:t>
            </a:r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sp>
        <p:nvSpPr>
          <p:cNvPr id="5124" name="Rectangle 4"/>
          <p:cNvSpPr/>
          <p:nvPr/>
        </p:nvSpPr>
        <p:spPr>
          <a:xfrm>
            <a:off x="2051050" y="3068638"/>
            <a:ext cx="4805363" cy="312261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Please enter your 3 numbers: 12 45 78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 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Your numbers forward: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12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45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78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 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Your numbers reversed: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78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45</a:t>
            </a:r>
            <a:r>
              <a:rPr lang="en-US" altLang="zh-CN" dirty="0">
                <a:latin typeface="Arial" panose="020B0604020202020204" pitchFamily="34" charset="0"/>
              </a:rPr>
              <a:t> </a:t>
            </a:r>
            <a:br>
              <a:rPr lang="en-US" altLang="zh-CN" dirty="0">
                <a:latin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</a:rPr>
              <a:t>12 </a:t>
            </a:r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Labwork #2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Write a C program to swap the values of two float variable.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sp>
        <p:nvSpPr>
          <p:cNvPr id="6148" name="Rectangle 5"/>
          <p:cNvSpPr/>
          <p:nvPr/>
        </p:nvSpPr>
        <p:spPr>
          <a:xfrm>
            <a:off x="3348038" y="3357563"/>
            <a:ext cx="1709737" cy="174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Before swap:</a:t>
            </a:r>
            <a:endParaRPr lang="en-US" altLang="zh-CN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A=10.0;</a:t>
            </a:r>
            <a:endParaRPr lang="en-US" altLang="zh-CN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B=20.0</a:t>
            </a:r>
            <a:endParaRPr lang="en-US" altLang="zh-CN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After swap:</a:t>
            </a:r>
            <a:endParaRPr lang="en-US" altLang="zh-CN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A=20.0;</a:t>
            </a:r>
            <a:endParaRPr lang="en-US" altLang="zh-CN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Verdana" panose="020B0604030504040204" pitchFamily="34" charset="0"/>
              </a:rPr>
              <a:t>B=10.0</a:t>
            </a:r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e7ecf0f-ad1f-4110-b385-4d3a2e069b79"/>
  <p:tag name="COMMONDATA" val="eyJoZGlkIjoiYmMzZTdmMGJkZGU2ODdmZTllNmRiYzA2MjkwMTdkY2I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466</Words>
  <Application>WPS 演示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Verdana</vt:lpstr>
      <vt:lpstr>微软雅黑</vt:lpstr>
      <vt:lpstr>Arial Unicode MS</vt:lpstr>
      <vt:lpstr>Profile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chunyu</dc:creator>
  <cp:lastModifiedBy>马宇</cp:lastModifiedBy>
  <cp:revision>169</cp:revision>
  <dcterms:created xsi:type="dcterms:W3CDTF">2013-07-24T07:40:25Z</dcterms:created>
  <dcterms:modified xsi:type="dcterms:W3CDTF">2023-05-08T11:13:52Z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9F7AFD4D27104CA9B5C9630CC853B934_13</vt:lpwstr>
  </property>
  <property fmtid="{D5CDD505-2E9C-101B-9397-08002B2CF9AE}" pid="3" name="KSOProductBuildVer">
    <vt:lpwstr>2052-11.1.0.14036</vt:lpwstr>
  </property>
</Properties>
</file>