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62" r:id="rId5"/>
    <p:sldId id="261" r:id="rId6"/>
    <p:sldId id="263" r:id="rId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/>
              <a:t>423</a:t>
            </a:r>
            <a:r>
              <a:rPr lang="zh-CN" altLang="en-US"/>
              <a:t>会议室最小字号</a:t>
            </a:r>
            <a:r>
              <a:rPr lang="en-US" altLang="zh-CN"/>
              <a:t>14</a:t>
            </a:r>
            <a:r>
              <a:rPr lang="zh-CN" altLang="en-US"/>
              <a:t>号</a:t>
            </a:r>
            <a:r>
              <a:rPr lang="en-US" altLang="zh-CN"/>
              <a:t>;</a:t>
            </a:r>
            <a:endParaRPr lang="en-US" altLang="zh-CN"/>
          </a:p>
          <a:p>
            <a:r>
              <a:rPr lang="zh-CN" altLang="en-US"/>
              <a:t>字体</a:t>
            </a:r>
            <a:r>
              <a:rPr lang="en-US" altLang="zh-CN"/>
              <a:t> latin modern sans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985010"/>
            <a:ext cx="9144000" cy="14439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000">
                <a:effectLst/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Latin Modern Sans" panose="00000500000000000000" charset="0"/>
                <a:ea typeface="+mj-ea"/>
                <a:cs typeface="Latin Modern Sans" panose="0000050000000000000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8750"/>
            <a:ext cx="10515600" cy="4748530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Latin Modern Sans" panose="00000500000000000000" charset="0"/>
                <a:cs typeface="Latin Modern Sans" panose="00000500000000000000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82675"/>
          </a:xfrm>
        </p:spPr>
        <p:txBody>
          <a:bodyPr>
            <a:normAutofit/>
          </a:bodyPr>
          <a:lstStyle>
            <a:lvl1pPr algn="ctr">
              <a:defRPr sz="2800" b="1" i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428750"/>
            <a:ext cx="10515600" cy="4748530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82675"/>
          </a:xfrm>
        </p:spPr>
        <p:txBody>
          <a:bodyPr>
            <a:normAutofit/>
          </a:bodyPr>
          <a:lstStyle>
            <a:lvl1pPr algn="ctr">
              <a:defRPr sz="2800" b="1" i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812415"/>
            <a:ext cx="9848088" cy="811530"/>
          </a:xfrm>
        </p:spPr>
        <p:txBody>
          <a:bodyPr anchor="b">
            <a:normAutofit/>
          </a:bodyPr>
          <a:lstStyle>
            <a:lvl1pPr algn="l">
              <a:defRPr sz="400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367149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82675"/>
          </a:xfrm>
        </p:spPr>
        <p:txBody>
          <a:bodyPr>
            <a:normAutofit/>
          </a:bodyPr>
          <a:lstStyle>
            <a:lvl1pPr algn="ctr">
              <a:defRPr sz="2800" b="1" i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527810"/>
            <a:ext cx="5181600" cy="464947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522730"/>
            <a:ext cx="5181600" cy="465455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510030"/>
            <a:ext cx="5157470" cy="512445"/>
          </a:xfrm>
        </p:spPr>
        <p:txBody>
          <a:bodyPr anchor="b">
            <a:noAutofit/>
          </a:bodyPr>
          <a:lstStyle>
            <a:lvl1pPr marL="0" indent="0">
              <a:buNone/>
              <a:defRPr sz="2200" b="1">
                <a:latin typeface="Latin Modern Sans" panose="00000500000000000000" charset="0"/>
                <a:cs typeface="Latin Modern Sans" panose="0000050000000000000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105" y="2170430"/>
            <a:ext cx="5157470" cy="4018915"/>
          </a:xfrm>
        </p:spPr>
        <p:txBody>
          <a:bodyPr/>
          <a:lstStyle>
            <a:lvl1pPr>
              <a:defRPr sz="2000">
                <a:latin typeface="Latin Modern Sans" panose="00000500000000000000" charset="0"/>
                <a:cs typeface="Latin Modern Sans" panose="00000500000000000000" charset="0"/>
              </a:defRPr>
            </a:lvl1pPr>
            <a:lvl2pPr>
              <a:defRPr>
                <a:latin typeface="Latin Modern Sans" panose="00000500000000000000" charset="0"/>
                <a:cs typeface="Latin Modern Sans" panose="00000500000000000000" charset="0"/>
              </a:defRPr>
            </a:lvl2pPr>
            <a:lvl3pPr>
              <a:defRPr>
                <a:latin typeface="Latin Modern Sans" panose="00000500000000000000" charset="0"/>
                <a:cs typeface="Latin Modern Sans" panose="00000500000000000000" charset="0"/>
              </a:defRPr>
            </a:lvl3pPr>
            <a:lvl4pPr>
              <a:defRPr>
                <a:latin typeface="Latin Modern Sans" panose="00000500000000000000" charset="0"/>
                <a:cs typeface="Latin Modern Sans" panose="00000500000000000000" charset="0"/>
              </a:defRPr>
            </a:lvl4pPr>
            <a:lvl5pPr>
              <a:defRPr>
                <a:latin typeface="Latin Modern Sans" panose="00000500000000000000" charset="0"/>
                <a:cs typeface="Latin Modern Sans" panose="00000500000000000000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0295" y="1510030"/>
            <a:ext cx="5183505" cy="512445"/>
          </a:xfrm>
        </p:spPr>
        <p:txBody>
          <a:bodyPr anchor="b"/>
          <a:lstStyle>
            <a:lvl1pPr marL="0" indent="0">
              <a:buNone/>
              <a:defRPr sz="2200" b="1">
                <a:latin typeface="Latin Modern Sans" panose="00000500000000000000" charset="0"/>
                <a:cs typeface="Latin Modern Sans" panose="0000050000000000000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9795"/>
            <a:ext cx="5183505" cy="4019550"/>
          </a:xfrm>
        </p:spPr>
        <p:txBody>
          <a:bodyPr/>
          <a:lstStyle>
            <a:lvl1pPr>
              <a:defRPr sz="2000">
                <a:latin typeface="Latin Modern Sans" panose="00000500000000000000" charset="0"/>
                <a:cs typeface="Latin Modern Sans" panose="00000500000000000000" charset="0"/>
              </a:defRPr>
            </a:lvl1pPr>
            <a:lvl2pPr>
              <a:defRPr>
                <a:latin typeface="Latin Modern Sans" panose="00000500000000000000" charset="0"/>
                <a:cs typeface="Latin Modern Sans" panose="00000500000000000000" charset="0"/>
              </a:defRPr>
            </a:lvl2pPr>
            <a:lvl3pPr>
              <a:defRPr>
                <a:latin typeface="Latin Modern Sans" panose="00000500000000000000" charset="0"/>
                <a:cs typeface="Latin Modern Sans" panose="00000500000000000000" charset="0"/>
              </a:defRPr>
            </a:lvl3pPr>
            <a:lvl4pPr>
              <a:defRPr>
                <a:latin typeface="Latin Modern Sans" panose="00000500000000000000" charset="0"/>
                <a:cs typeface="Latin Modern Sans" panose="00000500000000000000" charset="0"/>
              </a:defRPr>
            </a:lvl4pPr>
            <a:lvl5pPr>
              <a:defRPr>
                <a:latin typeface="Latin Modern Sans" panose="00000500000000000000" charset="0"/>
                <a:cs typeface="Latin Modern Sans" panose="00000500000000000000" charset="0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82675"/>
          </a:xfrm>
        </p:spPr>
        <p:txBody>
          <a:bodyPr>
            <a:normAutofit/>
          </a:bodyPr>
          <a:lstStyle>
            <a:lvl1pPr algn="ctr">
              <a:defRPr sz="2800" b="1" i="0">
                <a:effectLst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atin Modern Sans" panose="00000500000000000000" charset="0"/>
                <a:cs typeface="Latin Modern Sans" panose="00000500000000000000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Latin Modern Sans" panose="00000500000000000000" charset="0"/>
          <a:ea typeface="+mj-ea"/>
          <a:cs typeface="Latin Modern Sans" panose="000005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atin Modern Sans" panose="00000500000000000000" charset="0"/>
          <a:ea typeface="+mn-ea"/>
          <a:cs typeface="Latin Modern Sans" panose="000005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atin Modern Sans" panose="00000500000000000000" charset="0"/>
          <a:ea typeface="+mn-ea"/>
          <a:cs typeface="Latin Modern Sans" panose="000005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in Modern Sans" panose="00000500000000000000" charset="0"/>
          <a:ea typeface="+mn-ea"/>
          <a:cs typeface="Latin Modern Sans" panose="000005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in Modern Sans" panose="00000500000000000000" charset="0"/>
          <a:ea typeface="+mn-ea"/>
          <a:cs typeface="Latin Modern Sans" panose="000005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atin Modern Sans" panose="00000500000000000000" charset="0"/>
          <a:ea typeface="+mn-ea"/>
          <a:cs typeface="Latin Modern Sans" panose="000005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>
          <a:xfrm>
            <a:off x="1404620" y="2131060"/>
            <a:ext cx="9144000" cy="796290"/>
          </a:xfrm>
        </p:spPr>
        <p:txBody>
          <a:bodyPr>
            <a:normAutofit fontScale="90000"/>
          </a:bodyPr>
          <a:p>
            <a:r>
              <a:rPr lang="en-US" altLang="zh-CN" sz="5335">
                <a:effectLst/>
                <a:latin typeface="Latin Modern Sans" panose="00000500000000000000" charset="0"/>
                <a:cs typeface="Latin Modern Sans" panose="00000500000000000000" charset="0"/>
              </a:rPr>
              <a:t>The Title of the Presentation</a:t>
            </a:r>
            <a:endParaRPr lang="en-US" altLang="zh-CN" sz="5335">
              <a:effectLst/>
              <a:latin typeface="Latin Modern Sans" panose="00000500000000000000" charset="0"/>
              <a:cs typeface="Latin Modern Sans" panose="00000500000000000000" charset="0"/>
            </a:endParaRPr>
          </a:p>
        </p:txBody>
      </p:sp>
      <p:sp>
        <p:nvSpPr>
          <p:cNvPr id="4" name="副标题 4"/>
          <p:cNvSpPr>
            <a:spLocks noGrp="1"/>
          </p:cNvSpPr>
          <p:nvPr>
            <p:ph type="subTitle" idx="1"/>
          </p:nvPr>
        </p:nvSpPr>
        <p:spPr>
          <a:xfrm>
            <a:off x="1350645" y="3986530"/>
            <a:ext cx="9144000" cy="2087245"/>
          </a:xfrm>
        </p:spPr>
        <p:txBody>
          <a:bodyPr>
            <a:normAutofit lnSpcReduction="10000"/>
          </a:bodyPr>
          <a:p>
            <a:r>
              <a:rPr lang="en-US" altLang="zh-CN">
                <a:latin typeface="Latin Modern Sans" panose="00000500000000000000" charset="0"/>
                <a:cs typeface="Latin Modern Sans" panose="00000500000000000000" charset="0"/>
              </a:rPr>
              <a:t>Siyuan Wang</a:t>
            </a:r>
            <a:endParaRPr lang="en-US" altLang="zh-CN">
              <a:latin typeface="Latin Modern Sans" panose="00000500000000000000" charset="0"/>
              <a:cs typeface="Latin Modern Sans" panose="00000500000000000000" charset="0"/>
            </a:endParaRPr>
          </a:p>
          <a:p>
            <a:endParaRPr lang="en-US" altLang="zh-CN" sz="20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zh-CN" sz="1400">
                <a:latin typeface="Latin Modern Sans" panose="00000500000000000000" charset="0"/>
                <a:cs typeface="Latin Modern Sans" panose="00000500000000000000" charset="0"/>
              </a:rPr>
              <a:t>PhD Candidate @ rπ Lab,  Advised by Jiankun Wang</a:t>
            </a:r>
            <a:endParaRPr lang="en-US" altLang="zh-CN" sz="1400">
              <a:latin typeface="Latin Modern Sans" panose="00000500000000000000" charset="0"/>
              <a:cs typeface="Latin Modern Sans" panose="00000500000000000000" charset="0"/>
            </a:endParaRPr>
          </a:p>
          <a:p>
            <a:endParaRPr lang="en-US" altLang="zh-CN" sz="1400">
              <a:latin typeface="Latin Modern Sans" panose="00000500000000000000" charset="0"/>
              <a:cs typeface="Latin Modern Sans" panose="00000500000000000000" charset="0"/>
            </a:endParaRPr>
          </a:p>
          <a:p>
            <a:endParaRPr lang="en-US" altLang="zh-CN" sz="1400">
              <a:latin typeface="Latin Modern Sans" panose="00000500000000000000" charset="0"/>
              <a:cs typeface="Latin Modern Sans" panose="00000500000000000000" charset="0"/>
            </a:endParaRPr>
          </a:p>
          <a:p>
            <a:r>
              <a:rPr lang="en-US" altLang="zh-CN" sz="1400">
                <a:latin typeface="Latin Modern Sans" panose="00000500000000000000" charset="0"/>
                <a:cs typeface="Latin Modern Sans" panose="00000500000000000000" charset="0"/>
              </a:rPr>
              <a:t>2024-3-19 @ SUSTech</a:t>
            </a:r>
            <a:endParaRPr lang="en-US" altLang="zh-CN" sz="1400">
              <a:latin typeface="Latin Modern Sans" panose="00000500000000000000" charset="0"/>
              <a:cs typeface="Latin Modern Sans" panose="00000500000000000000" charset="0"/>
            </a:endParaRPr>
          </a:p>
          <a:p>
            <a:endParaRPr lang="en-US" altLang="zh-CN">
              <a:latin typeface="Latin Modern Sans" panose="00000500000000000000" charset="0"/>
              <a:cs typeface="Latin Modern Sans" panose="00000500000000000000" charset="0"/>
            </a:endParaRPr>
          </a:p>
          <a:p>
            <a:endParaRPr lang="en-US" altLang="zh-CN">
              <a:latin typeface="Latin Modern Sans" panose="00000500000000000000" charset="0"/>
              <a:cs typeface="Latin Modern Sans" panose="0000050000000000000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en-US" smtClean="0"/>
              <a:t>2025-3-10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Siyuan Wang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en-US" altLang="zh-CN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WPS Presentation</Application>
  <PresentationFormat>宽屏</PresentationFormat>
  <Paragraphs>29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Latin Modern Sans</vt:lpstr>
      <vt:lpstr>微软雅黑</vt:lpstr>
      <vt:lpstr>Arial Unicode MS</vt:lpstr>
      <vt:lpstr>宋体</vt:lpstr>
      <vt:lpstr>Latin Modern Sans Quotation</vt:lpstr>
      <vt:lpstr>Office Theme</vt:lpstr>
      <vt:lpstr>The Title of the Presentation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SiyuanWang</cp:lastModifiedBy>
  <cp:revision>23</cp:revision>
  <dcterms:created xsi:type="dcterms:W3CDTF">2025-05-08T06:41:58Z</dcterms:created>
  <dcterms:modified xsi:type="dcterms:W3CDTF">2025-05-08T06:41:58Z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1033-12.1.0.17900</vt:lpwstr>
  </property>
  <property fmtid="{D5CDD505-2E9C-101B-9397-08002B2CF9AE}" pid="3" name="ICV">
    <vt:lpwstr>1918FE678836B51C48CFB9670CA76722_41</vt:lpwstr>
  </property>
</Properties>
</file>