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9" r:id="rId5"/>
    <p:sldId id="258" r:id="rId6"/>
    <p:sldId id="267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ang33@connect.hku.hk" initials="s" lastIdx="1" clrIdx="0">
    <p:extLst>
      <p:ext uri="{19B8F6BF-5375-455C-9EA6-DF929625EA0E}">
        <p15:presenceInfo xmlns:p15="http://schemas.microsoft.com/office/powerpoint/2012/main" userId="S::sywang33@connect.hku.hk::ccde9c22-3315-4073-ba3b-3e93d5fc0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1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-1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2BF5-A2AA-42DF-8501-9AD854A6A8C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3BAE-7284-49D3-BE26-52E20F6A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71F-E024-4504-BE49-6897B87B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A375-6F4B-453B-A022-4660C760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4C2-8D3C-4B4E-9F8D-DA7CBF5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C525-C346-40BF-9253-10B6DE52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E128-79AC-436F-B9EF-3234812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26-A333-467A-88C4-A4C70CF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ABD4-0AF1-4E47-BCDA-7C18ED52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0464-0786-435F-851F-8B745921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2F29-D41F-4458-8A42-6699F40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2A8E-EC97-479A-8119-85E435F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2A37-C9D7-45C3-BCDE-F3A1AF7F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18EC-D6B8-434A-92B4-03856137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0278-D94D-4A8F-9C6D-E516EC8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D0A-5DB1-44CC-9B22-311F61E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E2C-3534-4849-B834-D2F5911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B9A-D10D-4B6F-ADB0-C8FAD74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1AB-1B53-4F6F-A215-56B658B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52C0-5370-48ED-B4B3-4CA1D744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FA88-480B-463C-88DF-EF06ACF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EA2-85B2-4046-9A9C-BA60047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8D-536B-4F2C-A9E9-21F6AD28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53A-A013-4872-BDCE-83BC9BB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A406-67F2-4613-8E87-0A969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F9B-6ABC-4002-9800-0E2BF80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86F7-9B5E-4678-ACBF-F379185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CE6-2625-4565-835E-06419BCD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4B37-C3FC-41D9-B798-AD5499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9C26-A132-463E-9EB9-33D04E06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404E-365B-4BD7-ABD1-E3E77CE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BDB-5B25-4331-9A1F-897DD5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EBB-E076-4918-AFE3-5C2F635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70-0AC0-42FF-B3C5-8507AB8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8231-81DC-4903-A266-0AD2661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0DE5-61E4-46D1-8B1C-F25B1C06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640C-2557-489C-BBA7-4E5513BF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A90-EADC-4DB6-B8E2-80622647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218F2-A26C-4AE6-BE40-AFEC6E9D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C7D3-9B2D-4AF1-9D41-CBD7D5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ED59E-A3DD-4A1C-91BF-A37CBFE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3EA-50B0-487C-A4DA-4876697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2168-D4DD-4158-A970-90B9134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609-ABED-4169-BA40-C8598CD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CDFB-D319-4BBB-B2DE-4917A55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CEE9-8133-4E38-BAEE-34F41BD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61D-EF79-496F-A325-F6EF635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9F0E-B49F-402C-98E8-B905467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514-2787-4DBE-B82A-389DC65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799-2B97-4649-ACC4-4550DFE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F682-5215-4E1A-9C55-9E3F3B19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FC4B-C4D7-41E1-9AF5-0B587AA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7E5C-02CC-4A73-8497-BF29BEF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659F-B978-4D0D-90C2-F50F4A9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2A4-990E-45C1-8F2F-C1BFDE6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F261-1289-417B-8A5F-DA088A3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18D94-F2B3-430C-9EE8-3E0DCDDA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2F81-FCA8-43F4-AFA0-297DF84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8B78-8DAC-43D7-A8ED-6FB6903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57FD-BB40-4AF1-92C0-19292B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C03E-7934-4BFA-ADE1-19CE314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6A6B-ACAB-4168-AD67-65B3D04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97C-E7D5-4B73-93F9-E848B0F6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82E-3655-4001-B463-FAFCD5FD233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47E-4D1C-4269-98C5-1646519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B1AC-2923-49F1-B79C-645E292E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1873-C281-4BB0-A7DD-39B6273C0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4345"/>
          <a:stretch/>
        </p:blipFill>
        <p:spPr>
          <a:xfrm>
            <a:off x="225651" y="1058041"/>
            <a:ext cx="3775587" cy="4372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7A98E-4A32-43D1-B725-639CA8E9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91" y="1381999"/>
            <a:ext cx="8147009" cy="3475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/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/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/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09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78042-D465-41CC-8D05-42E1E766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3" y="773668"/>
            <a:ext cx="9079633" cy="571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AA255-BF7D-4C40-8386-CDB0D6EA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2" y="1271535"/>
            <a:ext cx="19338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CA997-5B72-4379-93AD-E1E93586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53" y="0"/>
            <a:ext cx="865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5F47FB-D04D-48CE-BD0E-26A211174E51}"/>
              </a:ext>
            </a:extLst>
          </p:cNvPr>
          <p:cNvSpPr/>
          <p:nvPr/>
        </p:nvSpPr>
        <p:spPr>
          <a:xfrm>
            <a:off x="2495037" y="48262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667FC2-0D35-41DA-AD14-A26482BC3A4D}"/>
              </a:ext>
            </a:extLst>
          </p:cNvPr>
          <p:cNvSpPr/>
          <p:nvPr/>
        </p:nvSpPr>
        <p:spPr>
          <a:xfrm>
            <a:off x="1983408" y="1364367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FFA63-1FCB-48E6-BF85-FC0574BC4F6A}"/>
              </a:ext>
            </a:extLst>
          </p:cNvPr>
          <p:cNvSpPr/>
          <p:nvPr/>
        </p:nvSpPr>
        <p:spPr>
          <a:xfrm>
            <a:off x="2495036" y="2246110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A8A0-1D77-42D7-8382-E8779C5AD0CC}"/>
              </a:ext>
            </a:extLst>
          </p:cNvPr>
          <p:cNvSpPr/>
          <p:nvPr/>
        </p:nvSpPr>
        <p:spPr>
          <a:xfrm>
            <a:off x="2995780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0D07-2D62-49AC-839C-1E30A53DD147}"/>
              </a:ext>
            </a:extLst>
          </p:cNvPr>
          <p:cNvSpPr/>
          <p:nvPr/>
        </p:nvSpPr>
        <p:spPr>
          <a:xfrm>
            <a:off x="3365895" y="224610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799E3-1ED8-42DB-97C5-C6CB7D034E3A}"/>
              </a:ext>
            </a:extLst>
          </p:cNvPr>
          <p:cNvSpPr/>
          <p:nvPr/>
        </p:nvSpPr>
        <p:spPr>
          <a:xfrm>
            <a:off x="3365895" y="482624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12F55-8199-46B4-83E7-61C5F3A5C4CC}"/>
              </a:ext>
            </a:extLst>
          </p:cNvPr>
          <p:cNvCxnSpPr>
            <a:cxnSpLocks/>
          </p:cNvCxnSpPr>
          <p:nvPr/>
        </p:nvCxnSpPr>
        <p:spPr>
          <a:xfrm flipH="1">
            <a:off x="2223120" y="798537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C6AA7-FE6E-4546-AB3A-158F1AEAD66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33441" y="1734481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B2E69-9EED-48EE-B4EB-9B62198851AD}"/>
              </a:ext>
            </a:extLst>
          </p:cNvPr>
          <p:cNvCxnSpPr>
            <a:cxnSpLocks/>
          </p:cNvCxnSpPr>
          <p:nvPr/>
        </p:nvCxnSpPr>
        <p:spPr>
          <a:xfrm>
            <a:off x="3242743" y="1717642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823BE-B65E-4748-A1F6-57F0FABE46B8}"/>
              </a:ext>
            </a:extLst>
          </p:cNvPr>
          <p:cNvCxnSpPr>
            <a:cxnSpLocks/>
          </p:cNvCxnSpPr>
          <p:nvPr/>
        </p:nvCxnSpPr>
        <p:spPr>
          <a:xfrm>
            <a:off x="2783839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D8C98-F9BB-45D2-A332-0EC4AF65BBD3}"/>
              </a:ext>
            </a:extLst>
          </p:cNvPr>
          <p:cNvCxnSpPr>
            <a:cxnSpLocks/>
          </p:cNvCxnSpPr>
          <p:nvPr/>
        </p:nvCxnSpPr>
        <p:spPr>
          <a:xfrm flipH="1">
            <a:off x="2783839" y="1734481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B85459-DE37-489B-A086-6D998C6424F9}"/>
              </a:ext>
            </a:extLst>
          </p:cNvPr>
          <p:cNvSpPr/>
          <p:nvPr/>
        </p:nvSpPr>
        <p:spPr>
          <a:xfrm>
            <a:off x="3866350" y="135682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840A2-3835-46D7-B0A1-6C1AAEAD2E2D}"/>
              </a:ext>
            </a:extLst>
          </p:cNvPr>
          <p:cNvCxnSpPr>
            <a:cxnSpLocks/>
          </p:cNvCxnSpPr>
          <p:nvPr/>
        </p:nvCxnSpPr>
        <p:spPr>
          <a:xfrm>
            <a:off x="3649434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9586E7-EE1F-49DA-AC57-C09CCE4BD68D}"/>
              </a:ext>
            </a:extLst>
          </p:cNvPr>
          <p:cNvSpPr/>
          <p:nvPr/>
        </p:nvSpPr>
        <p:spPr>
          <a:xfrm>
            <a:off x="5390351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12281-08D0-4DDE-A064-9B6C08DF7BDF}"/>
              </a:ext>
            </a:extLst>
          </p:cNvPr>
          <p:cNvSpPr/>
          <p:nvPr/>
        </p:nvSpPr>
        <p:spPr>
          <a:xfrm>
            <a:off x="4878722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751BA-17AC-42F5-A706-7F5F39028B6C}"/>
              </a:ext>
            </a:extLst>
          </p:cNvPr>
          <p:cNvSpPr/>
          <p:nvPr/>
        </p:nvSpPr>
        <p:spPr>
          <a:xfrm>
            <a:off x="5390350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2C982-3E37-4AF3-A76A-3BF5BC19CFBC}"/>
              </a:ext>
            </a:extLst>
          </p:cNvPr>
          <p:cNvSpPr/>
          <p:nvPr/>
        </p:nvSpPr>
        <p:spPr>
          <a:xfrm>
            <a:off x="5891094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6112CC-797B-4187-8BC0-D9607AD4DEA5}"/>
              </a:ext>
            </a:extLst>
          </p:cNvPr>
          <p:cNvSpPr/>
          <p:nvPr/>
        </p:nvSpPr>
        <p:spPr>
          <a:xfrm>
            <a:off x="6261209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0766D4-06EB-43F3-AB8B-B2C4B91DCBA5}"/>
              </a:ext>
            </a:extLst>
          </p:cNvPr>
          <p:cNvSpPr/>
          <p:nvPr/>
        </p:nvSpPr>
        <p:spPr>
          <a:xfrm>
            <a:off x="6261209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663CA-BCE2-45B9-B360-157153F8FC1F}"/>
              </a:ext>
            </a:extLst>
          </p:cNvPr>
          <p:cNvCxnSpPr>
            <a:cxnSpLocks/>
          </p:cNvCxnSpPr>
          <p:nvPr/>
        </p:nvCxnSpPr>
        <p:spPr>
          <a:xfrm flipH="1">
            <a:off x="5118434" y="798536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D9E40-9FBA-4D26-B080-FF3C4321F20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128755" y="1734480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A0B46-5B24-431A-8B32-B76F031DE0AA}"/>
              </a:ext>
            </a:extLst>
          </p:cNvPr>
          <p:cNvCxnSpPr>
            <a:cxnSpLocks/>
          </p:cNvCxnSpPr>
          <p:nvPr/>
        </p:nvCxnSpPr>
        <p:spPr>
          <a:xfrm>
            <a:off x="6138057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6E1D-D142-4336-8469-FA0526AA132E}"/>
              </a:ext>
            </a:extLst>
          </p:cNvPr>
          <p:cNvCxnSpPr>
            <a:cxnSpLocks/>
          </p:cNvCxnSpPr>
          <p:nvPr/>
        </p:nvCxnSpPr>
        <p:spPr>
          <a:xfrm>
            <a:off x="5679153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262D4-3F9D-4F36-9580-A6D470B4ED6F}"/>
              </a:ext>
            </a:extLst>
          </p:cNvPr>
          <p:cNvCxnSpPr>
            <a:cxnSpLocks/>
          </p:cNvCxnSpPr>
          <p:nvPr/>
        </p:nvCxnSpPr>
        <p:spPr>
          <a:xfrm flipH="1">
            <a:off x="5679153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709055-978B-4ACA-B4E3-1B285779A5A4}"/>
              </a:ext>
            </a:extLst>
          </p:cNvPr>
          <p:cNvSpPr/>
          <p:nvPr/>
        </p:nvSpPr>
        <p:spPr>
          <a:xfrm>
            <a:off x="6761664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8FBE4-B0A3-4558-9951-70FF9959F04C}"/>
              </a:ext>
            </a:extLst>
          </p:cNvPr>
          <p:cNvCxnSpPr>
            <a:cxnSpLocks/>
          </p:cNvCxnSpPr>
          <p:nvPr/>
        </p:nvCxnSpPr>
        <p:spPr>
          <a:xfrm>
            <a:off x="6544748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7224B7C-7DF4-4FB9-BA76-797FC59474C8}"/>
              </a:ext>
            </a:extLst>
          </p:cNvPr>
          <p:cNvSpPr/>
          <p:nvPr/>
        </p:nvSpPr>
        <p:spPr>
          <a:xfrm>
            <a:off x="8275695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157564-5A79-4E45-9192-F33330881113}"/>
              </a:ext>
            </a:extLst>
          </p:cNvPr>
          <p:cNvSpPr/>
          <p:nvPr/>
        </p:nvSpPr>
        <p:spPr>
          <a:xfrm>
            <a:off x="7764066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F0639-3F2F-44C2-875D-0E6AFFC4B8FB}"/>
              </a:ext>
            </a:extLst>
          </p:cNvPr>
          <p:cNvSpPr/>
          <p:nvPr/>
        </p:nvSpPr>
        <p:spPr>
          <a:xfrm>
            <a:off x="8275694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42D46B-2BE9-4665-ADD3-E21D0C5E475D}"/>
              </a:ext>
            </a:extLst>
          </p:cNvPr>
          <p:cNvSpPr/>
          <p:nvPr/>
        </p:nvSpPr>
        <p:spPr>
          <a:xfrm>
            <a:off x="8776438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C4144-09C5-4EE5-A364-7396AC5170F6}"/>
              </a:ext>
            </a:extLst>
          </p:cNvPr>
          <p:cNvSpPr/>
          <p:nvPr/>
        </p:nvSpPr>
        <p:spPr>
          <a:xfrm>
            <a:off x="9146553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7EA69E-C182-4966-BF4D-CA13DE62029C}"/>
              </a:ext>
            </a:extLst>
          </p:cNvPr>
          <p:cNvSpPr/>
          <p:nvPr/>
        </p:nvSpPr>
        <p:spPr>
          <a:xfrm>
            <a:off x="9146553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8B027-1D74-4F1C-9532-3073CF3D4626}"/>
              </a:ext>
            </a:extLst>
          </p:cNvPr>
          <p:cNvCxnSpPr>
            <a:cxnSpLocks/>
          </p:cNvCxnSpPr>
          <p:nvPr/>
        </p:nvCxnSpPr>
        <p:spPr>
          <a:xfrm flipH="1">
            <a:off x="8003778" y="798536"/>
            <a:ext cx="380774" cy="565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0BE3F-8288-4B08-B88B-CF909A55ED9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014099" y="1734480"/>
            <a:ext cx="315797" cy="565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4B4927-483C-473B-83F6-1AF4D2251126}"/>
              </a:ext>
            </a:extLst>
          </p:cNvPr>
          <p:cNvCxnSpPr>
            <a:cxnSpLocks/>
          </p:cNvCxnSpPr>
          <p:nvPr/>
        </p:nvCxnSpPr>
        <p:spPr>
          <a:xfrm>
            <a:off x="9023401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1447C-F1D6-4225-A86B-B68E1D7647F0}"/>
              </a:ext>
            </a:extLst>
          </p:cNvPr>
          <p:cNvCxnSpPr>
            <a:cxnSpLocks/>
          </p:cNvCxnSpPr>
          <p:nvPr/>
        </p:nvCxnSpPr>
        <p:spPr>
          <a:xfrm>
            <a:off x="8564497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1CA5EA-4401-4349-8ADE-DFADBAAF7A59}"/>
              </a:ext>
            </a:extLst>
          </p:cNvPr>
          <p:cNvCxnSpPr>
            <a:cxnSpLocks/>
          </p:cNvCxnSpPr>
          <p:nvPr/>
        </p:nvCxnSpPr>
        <p:spPr>
          <a:xfrm flipH="1">
            <a:off x="8564497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CE039F-41D0-437B-B98E-C0B437A056FE}"/>
              </a:ext>
            </a:extLst>
          </p:cNvPr>
          <p:cNvSpPr/>
          <p:nvPr/>
        </p:nvSpPr>
        <p:spPr>
          <a:xfrm>
            <a:off x="9647008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6179E-B287-488A-AC46-9804E2E99E61}"/>
              </a:ext>
            </a:extLst>
          </p:cNvPr>
          <p:cNvCxnSpPr>
            <a:cxnSpLocks/>
          </p:cNvCxnSpPr>
          <p:nvPr/>
        </p:nvCxnSpPr>
        <p:spPr>
          <a:xfrm>
            <a:off x="9430092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EDCB21B-DD63-4BB9-85E3-FDA0931A5882}"/>
              </a:ext>
            </a:extLst>
          </p:cNvPr>
          <p:cNvSpPr/>
          <p:nvPr/>
        </p:nvSpPr>
        <p:spPr>
          <a:xfrm>
            <a:off x="346874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91A461-6FA7-438D-B3AF-5AED909B51AD}"/>
              </a:ext>
            </a:extLst>
          </p:cNvPr>
          <p:cNvSpPr/>
          <p:nvPr/>
        </p:nvSpPr>
        <p:spPr>
          <a:xfrm>
            <a:off x="346874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EC76C-8162-49C4-AC8C-2B2E02941A0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365380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FF1011-F330-4386-A11A-014508C33E4C}"/>
              </a:ext>
            </a:extLst>
          </p:cNvPr>
          <p:cNvSpPr/>
          <p:nvPr/>
        </p:nvSpPr>
        <p:spPr>
          <a:xfrm>
            <a:off x="4236465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64B9B-856C-46AD-8522-914D447EF604}"/>
              </a:ext>
            </a:extLst>
          </p:cNvPr>
          <p:cNvSpPr txBox="1"/>
          <p:nvPr/>
        </p:nvSpPr>
        <p:spPr>
          <a:xfrm>
            <a:off x="2254942" y="26670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5EB02-76E1-4319-9E69-B720FF9E951A}"/>
              </a:ext>
            </a:extLst>
          </p:cNvPr>
          <p:cNvSpPr txBox="1"/>
          <p:nvPr/>
        </p:nvSpPr>
        <p:spPr>
          <a:xfrm>
            <a:off x="5059507" y="2668350"/>
            <a:ext cx="2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sensors placed on the original graph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130F0-0BF2-400C-8028-D6DD42BB17F8}"/>
              </a:ext>
            </a:extLst>
          </p:cNvPr>
          <p:cNvSpPr txBox="1"/>
          <p:nvPr/>
        </p:nvSpPr>
        <p:spPr>
          <a:xfrm>
            <a:off x="7888624" y="2668350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connectivity check among sensors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1A736-D008-459B-B6CA-0ACDA96E2FEF}"/>
              </a:ext>
            </a:extLst>
          </p:cNvPr>
          <p:cNvSpPr txBox="1"/>
          <p:nvPr/>
        </p:nvSpPr>
        <p:spPr>
          <a:xfrm>
            <a:off x="2996114" y="5725581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connectivity subgraph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206A1D-3A06-4DB9-8588-5A95A5404F78}"/>
              </a:ext>
            </a:extLst>
          </p:cNvPr>
          <p:cNvSpPr/>
          <p:nvPr/>
        </p:nvSpPr>
        <p:spPr>
          <a:xfrm>
            <a:off x="635379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4B5EFC-A076-4F58-9746-FC04EA16A280}"/>
              </a:ext>
            </a:extLst>
          </p:cNvPr>
          <p:cNvSpPr/>
          <p:nvPr/>
        </p:nvSpPr>
        <p:spPr>
          <a:xfrm>
            <a:off x="635379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177AD6-9FD8-4CA1-83A8-A2F6AD9361D7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653885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312328F-357C-4EB8-8847-7557FC5B69A1}"/>
              </a:ext>
            </a:extLst>
          </p:cNvPr>
          <p:cNvSpPr/>
          <p:nvPr/>
        </p:nvSpPr>
        <p:spPr>
          <a:xfrm>
            <a:off x="7873860" y="3561956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19567-9E01-4E4F-AABB-8DFC9E520F24}"/>
              </a:ext>
            </a:extLst>
          </p:cNvPr>
          <p:cNvSpPr txBox="1"/>
          <p:nvPr/>
        </p:nvSpPr>
        <p:spPr>
          <a:xfrm>
            <a:off x="6177770" y="5725581"/>
            <a:ext cx="22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connectivity-based objective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/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blipFill>
                <a:blip r:embed="rId2"/>
                <a:stretch>
                  <a:fillRect l="-1935" t="-4000" r="-6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/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blipFill>
                <a:blip r:embed="rId3"/>
                <a:stretch>
                  <a:fillRect l="-1911" t="-1961" r="-6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/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blipFill>
                <a:blip r:embed="rId4"/>
                <a:stretch>
                  <a:fillRect l="-1911" t="-4000" r="-63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/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DCF281C-AD93-4E54-9F1B-6BE72A4C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74" y="1166014"/>
            <a:ext cx="7938225" cy="3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</p:cNvCxnSpPr>
          <p:nvPr/>
        </p:nvCxnSpPr>
        <p:spPr>
          <a:xfrm>
            <a:off x="3691739" y="2906312"/>
            <a:ext cx="56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82A63F-D771-4DCA-A881-D22D5B4E1B82}"/>
              </a:ext>
            </a:extLst>
          </p:cNvPr>
          <p:cNvCxnSpPr/>
          <p:nvPr/>
        </p:nvCxnSpPr>
        <p:spPr>
          <a:xfrm>
            <a:off x="2791820" y="305680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A7FB5-431D-4C9B-B154-25903B96D885}"/>
              </a:ext>
            </a:extLst>
          </p:cNvPr>
          <p:cNvSpPr/>
          <p:nvPr/>
        </p:nvSpPr>
        <p:spPr>
          <a:xfrm>
            <a:off x="4264774" y="2267215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/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1309CC-CE1D-4A25-8E88-03A01C5FC510}"/>
              </a:ext>
            </a:extLst>
          </p:cNvPr>
          <p:cNvSpPr txBox="1"/>
          <p:nvPr/>
        </p:nvSpPr>
        <p:spPr>
          <a:xfrm>
            <a:off x="838708" y="4794490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all potential candidate sites</a:t>
            </a:r>
          </a:p>
        </p:txBody>
      </p:sp>
    </p:spTree>
    <p:extLst>
      <p:ext uri="{BB962C8B-B14F-4D97-AF65-F5344CB8AC3E}">
        <p14:creationId xmlns:p14="http://schemas.microsoft.com/office/powerpoint/2010/main" val="19254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53529B54-B3E1-4BCD-85B0-76ABF5B24AAF}"/>
              </a:ext>
            </a:extLst>
          </p:cNvPr>
          <p:cNvSpPr/>
          <p:nvPr/>
        </p:nvSpPr>
        <p:spPr>
          <a:xfrm>
            <a:off x="4568368" y="568277"/>
            <a:ext cx="480323" cy="100805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D05572-C50A-4439-9AE9-124676A29B9E}"/>
              </a:ext>
            </a:extLst>
          </p:cNvPr>
          <p:cNvSpPr/>
          <p:nvPr/>
        </p:nvSpPr>
        <p:spPr>
          <a:xfrm>
            <a:off x="4479772" y="469791"/>
            <a:ext cx="646320" cy="1786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D3D2E4D-821A-49A8-9ED7-47408BD7D621}"/>
              </a:ext>
            </a:extLst>
          </p:cNvPr>
          <p:cNvSpPr/>
          <p:nvPr/>
        </p:nvSpPr>
        <p:spPr>
          <a:xfrm>
            <a:off x="4560624" y="1663506"/>
            <a:ext cx="496701" cy="34567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785748" y="3890535"/>
            <a:ext cx="639096" cy="1056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778642" y="3155170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2941691" y="3155170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049844" y="3299905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049844" y="4002340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049844" y="4364164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049844" y="499243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099004" y="514826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3257627" y="2258090"/>
            <a:ext cx="3611" cy="104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2934467" y="471948"/>
            <a:ext cx="646320" cy="1786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2788234" y="2614372"/>
            <a:ext cx="12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max sensor?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3010131" y="3961191"/>
            <a:ext cx="521493" cy="15900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531624" y="4756196"/>
            <a:ext cx="1291628" cy="1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00064" y="4429490"/>
            <a:ext cx="12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 sensor?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4823252" y="4458545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623642" y="3099155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24844" y="4419025"/>
            <a:ext cx="353798" cy="1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17738" y="4420667"/>
            <a:ext cx="52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869964" y="3267895"/>
            <a:ext cx="457712" cy="1031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869964" y="4419024"/>
            <a:ext cx="457712" cy="1197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8309402" y="2339266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8404648" y="2417771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8416837" y="307325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8417197" y="3448690"/>
            <a:ext cx="422787" cy="441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456549" y="3749689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993162" y="3812328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</p:cNvCxnSpPr>
          <p:nvPr/>
        </p:nvCxnSpPr>
        <p:spPr>
          <a:xfrm flipV="1">
            <a:off x="8951236" y="3180833"/>
            <a:ext cx="731802" cy="3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667885" y="2304076"/>
            <a:ext cx="639096" cy="1457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768437" y="2388426"/>
            <a:ext cx="422787" cy="58994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787429" y="3051580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778624" y="3439426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900593" y="4994376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3" y="4994376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728472" y="3749689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472" y="3749689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508413" y="5734738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13" y="5734738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070357" y="3423076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357" y="3423076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042745" y="397712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745" y="3977125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042745" y="445854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745" y="4458545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737108" y="5081059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08" y="5081059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423440" y="2512613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40" y="2512613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8422724" y="3097594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24" y="3097594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8412893" y="348460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93" y="3484607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8414205" y="4787475"/>
            <a:ext cx="422787" cy="782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8414480" y="5658327"/>
            <a:ext cx="422787" cy="6865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993162" y="649035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8296219" y="6519446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19" y="6519446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675443" y="2498406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7262738" y="3972388"/>
            <a:ext cx="4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7331407" y="3551981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71A27D-A712-4D6C-BAD9-A98FA7DC0F01}"/>
              </a:ext>
            </a:extLst>
          </p:cNvPr>
          <p:cNvCxnSpPr>
            <a:cxnSpLocks/>
          </p:cNvCxnSpPr>
          <p:nvPr/>
        </p:nvCxnSpPr>
        <p:spPr>
          <a:xfrm>
            <a:off x="3590621" y="3315577"/>
            <a:ext cx="3042855" cy="1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C6DBB3-1E57-400A-8E40-9634AC6EA861}"/>
              </a:ext>
            </a:extLst>
          </p:cNvPr>
          <p:cNvCxnSpPr>
            <a:cxnSpLocks/>
          </p:cNvCxnSpPr>
          <p:nvPr/>
        </p:nvCxnSpPr>
        <p:spPr>
          <a:xfrm>
            <a:off x="6096000" y="4736172"/>
            <a:ext cx="5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C532720-A8C6-4E0B-8E0B-F763704183AC}"/>
              </a:ext>
            </a:extLst>
          </p:cNvPr>
          <p:cNvSpPr/>
          <p:nvPr/>
        </p:nvSpPr>
        <p:spPr>
          <a:xfrm>
            <a:off x="5959823" y="849996"/>
            <a:ext cx="484929" cy="10026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522393E-4650-4C82-9AD0-B5A9811DF1B1}"/>
                  </a:ext>
                </a:extLst>
              </p:cNvPr>
              <p:cNvSpPr txBox="1"/>
              <p:nvPr/>
            </p:nvSpPr>
            <p:spPr>
              <a:xfrm>
                <a:off x="4606334" y="879952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522393E-4650-4C82-9AD0-B5A9811D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34" y="879952"/>
                <a:ext cx="42409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7E22E3-F169-4C63-A7A9-65C6228365C3}"/>
                  </a:ext>
                </a:extLst>
              </p:cNvPr>
              <p:cNvSpPr txBox="1"/>
              <p:nvPr/>
            </p:nvSpPr>
            <p:spPr>
              <a:xfrm>
                <a:off x="4598346" y="1667872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7E22E3-F169-4C63-A7A9-65C622836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346" y="1667872"/>
                <a:ext cx="42883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BF5BD406-5508-4421-A605-2DA2D3FA0283}"/>
              </a:ext>
            </a:extLst>
          </p:cNvPr>
          <p:cNvSpPr txBox="1"/>
          <p:nvPr/>
        </p:nvSpPr>
        <p:spPr>
          <a:xfrm>
            <a:off x="4596502" y="1872815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00F91B-153D-4893-879C-95552F20DD8B}"/>
                  </a:ext>
                </a:extLst>
              </p:cNvPr>
              <p:cNvSpPr txBox="1"/>
              <p:nvPr/>
            </p:nvSpPr>
            <p:spPr>
              <a:xfrm>
                <a:off x="5990242" y="1182040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00F91B-153D-4893-879C-95552F20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42" y="1182040"/>
                <a:ext cx="42409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2563BB-5787-4546-A724-CD2357796CD4}"/>
              </a:ext>
            </a:extLst>
          </p:cNvPr>
          <p:cNvCxnSpPr>
            <a:cxnSpLocks/>
            <a:stCxn id="17" idx="3"/>
            <a:endCxn id="86" idx="1"/>
          </p:cNvCxnSpPr>
          <p:nvPr/>
        </p:nvCxnSpPr>
        <p:spPr>
          <a:xfrm flipV="1">
            <a:off x="3580787" y="1362863"/>
            <a:ext cx="898985" cy="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14B4A3B-1BC7-4BC7-B7A6-E9AE1F263D02}"/>
              </a:ext>
            </a:extLst>
          </p:cNvPr>
          <p:cNvCxnSpPr>
            <a:cxnSpLocks/>
            <a:stCxn id="86" idx="3"/>
            <a:endCxn id="92" idx="1"/>
          </p:cNvCxnSpPr>
          <p:nvPr/>
        </p:nvCxnSpPr>
        <p:spPr>
          <a:xfrm flipV="1">
            <a:off x="5126092" y="1351318"/>
            <a:ext cx="833731" cy="1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78B13F2-DBED-4C18-A2FA-A9AB9D8C147B}"/>
              </a:ext>
            </a:extLst>
          </p:cNvPr>
          <p:cNvCxnSpPr/>
          <p:nvPr/>
        </p:nvCxnSpPr>
        <p:spPr>
          <a:xfrm>
            <a:off x="5532708" y="1852639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69E094-100A-45AA-BA9C-465D7BF267D1}"/>
              </a:ext>
            </a:extLst>
          </p:cNvPr>
          <p:cNvSpPr/>
          <p:nvPr/>
        </p:nvSpPr>
        <p:spPr>
          <a:xfrm>
            <a:off x="8306051" y="4686553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756251" y="3330767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749145" y="2577370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2912194" y="2574912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020348" y="2654798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020347" y="3341828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020347" y="3798056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020347" y="4476482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069507" y="48097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443135" y="2949485"/>
            <a:ext cx="1639653" cy="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5082788" y="2650215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to final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3785927" y="2656719"/>
            <a:ext cx="113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max sensor</a:t>
            </a:r>
          </a:p>
          <a:p>
            <a:r>
              <a:rPr lang="en-US" sz="1600" dirty="0"/>
              <a:t>constraint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2970801" y="3302500"/>
            <a:ext cx="521493" cy="19213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492294" y="4263172"/>
            <a:ext cx="1589089" cy="1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76960" y="3924618"/>
            <a:ext cx="114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 sensor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5081383" y="3975943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594145" y="2586588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395347" y="3962490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388241" y="3961261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7E4DEE9-A30F-4EBB-BA1D-E84F80040903}"/>
              </a:ext>
            </a:extLst>
          </p:cNvPr>
          <p:cNvSpPr/>
          <p:nvPr/>
        </p:nvSpPr>
        <p:spPr>
          <a:xfrm>
            <a:off x="6352554" y="2894712"/>
            <a:ext cx="167149" cy="1418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841731" y="2643738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840467" y="4000104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8279905" y="1769369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8388059" y="185446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8387341" y="257676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8387700" y="3015150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427052" y="344063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945686" y="3312860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919001" y="2816616"/>
            <a:ext cx="731802" cy="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660637" y="1773129"/>
            <a:ext cx="639096" cy="1539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763515" y="185446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767764" y="2575378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768791" y="3012384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871096" y="4655822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6" y="4655822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699870" y="3301173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870" y="3301173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478916" y="5396184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16" y="5396184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032860" y="2770088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60" y="2770088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023192" y="3321669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92" y="3321669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013248" y="389243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48" y="3892437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707611" y="4742505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11" y="4742505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394207" y="1979131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07" y="1979131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8381951" y="2561820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1" y="2561820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8382309" y="301894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09" y="3018947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D6C76-2233-457E-A1A2-4A40A7E8547B}"/>
              </a:ext>
            </a:extLst>
          </p:cNvPr>
          <p:cNvSpPr/>
          <p:nvPr/>
        </p:nvSpPr>
        <p:spPr>
          <a:xfrm>
            <a:off x="8279905" y="4057305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8375152" y="4156308"/>
            <a:ext cx="422787" cy="12601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8375151" y="549245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963665" y="6151798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8266722" y="6180892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722" y="6180892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645946" y="2159852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  <a:endCxn id="35" idx="3"/>
          </p:cNvCxnSpPr>
          <p:nvPr/>
        </p:nvCxnSpPr>
        <p:spPr>
          <a:xfrm flipH="1">
            <a:off x="7233241" y="3633834"/>
            <a:ext cx="4127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7272474" y="33779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0B9FB-CD76-4CB6-9351-50675397F075}"/>
              </a:ext>
            </a:extLst>
          </p:cNvPr>
          <p:cNvSpPr txBox="1"/>
          <p:nvPr/>
        </p:nvSpPr>
        <p:spPr>
          <a:xfrm>
            <a:off x="1226884" y="6541511"/>
            <a:ext cx="673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</p:txBody>
      </p:sp>
    </p:spTree>
    <p:extLst>
      <p:ext uri="{BB962C8B-B14F-4D97-AF65-F5344CB8AC3E}">
        <p14:creationId xmlns:p14="http://schemas.microsoft.com/office/powerpoint/2010/main" val="32164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4365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B4FDBA6-A133-4AB8-AF43-407FD112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5" y="4882979"/>
            <a:ext cx="3362794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DC650-2EB3-460A-8C74-9DC162D4A308}"/>
              </a:ext>
            </a:extLst>
          </p:cNvPr>
          <p:cNvSpPr txBox="1"/>
          <p:nvPr/>
        </p:nvSpPr>
        <p:spPr>
          <a:xfrm>
            <a:off x="474325" y="63024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OG</a:t>
            </a:r>
            <a:r>
              <a:rPr lang="zh-CN" altLang="en-US" dirty="0"/>
              <a:t>和</a:t>
            </a:r>
            <a:r>
              <a:rPr lang="en-US" altLang="zh-CN" dirty="0"/>
              <a:t>NG(5) HV</a:t>
            </a:r>
            <a:r>
              <a:rPr lang="zh-CN" altLang="en-US" dirty="0"/>
              <a:t>的对比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5104498" y="5616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917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4BCDA5-776F-419E-9480-9381FD4C21E0}"/>
              </a:ext>
            </a:extLst>
          </p:cNvPr>
          <p:cNvSpPr txBox="1"/>
          <p:nvPr/>
        </p:nvSpPr>
        <p:spPr>
          <a:xfrm>
            <a:off x="5104498" y="56160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1E303E-AAC5-4638-8B8B-C11ACC040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1"/>
          <a:stretch/>
        </p:blipFill>
        <p:spPr>
          <a:xfrm>
            <a:off x="3119042" y="2742622"/>
            <a:ext cx="4723001" cy="383516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3565"/>
              </p:ext>
            </p:extLst>
          </p:nvPr>
        </p:nvGraphicFramePr>
        <p:xfrm>
          <a:off x="1671439" y="681566"/>
          <a:ext cx="7858128" cy="15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8">
                  <a:extLst>
                    <a:ext uri="{9D8B030D-6E8A-4147-A177-3AD203B41FA5}">
                      <a16:colId xmlns:a16="http://schemas.microsoft.com/office/drawing/2014/main" val="2850459278"/>
                    </a:ext>
                  </a:extLst>
                </a:gridCol>
                <a:gridCol w="887208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988603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182944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225192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056200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630773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98E75-28F5-408E-B47F-FE779F8A4C6F}"/>
              </a:ext>
            </a:extLst>
          </p:cNvPr>
          <p:cNvSpPr/>
          <p:nvPr/>
        </p:nvSpPr>
        <p:spPr>
          <a:xfrm>
            <a:off x="6819899" y="681566"/>
            <a:ext cx="1095375" cy="1577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7855B8-CA06-47E0-87AF-F04A9B13410E}"/>
              </a:ext>
            </a:extLst>
          </p:cNvPr>
          <p:cNvCxnSpPr>
            <a:cxnSpLocks/>
          </p:cNvCxnSpPr>
          <p:nvPr/>
        </p:nvCxnSpPr>
        <p:spPr>
          <a:xfrm flipV="1">
            <a:off x="5381625" y="3429000"/>
            <a:ext cx="2209800" cy="61912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587</Words>
  <Application>Microsoft Office PowerPoint</Application>
  <PresentationFormat>Widescreen</PresentationFormat>
  <Paragraphs>266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sywang33@connect.hku.hk</dc:creator>
  <cp:lastModifiedBy>sywang33@connect.hku.hk</cp:lastModifiedBy>
  <cp:revision>51</cp:revision>
  <dcterms:created xsi:type="dcterms:W3CDTF">2024-04-13T06:38:42Z</dcterms:created>
  <dcterms:modified xsi:type="dcterms:W3CDTF">2024-04-23T11:01:46Z</dcterms:modified>
</cp:coreProperties>
</file>