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wang33@connect.hku.hk" initials="s" lastIdx="1" clrIdx="0">
    <p:extLst>
      <p:ext uri="{19B8F6BF-5375-455C-9EA6-DF929625EA0E}">
        <p15:presenceInfo xmlns:p15="http://schemas.microsoft.com/office/powerpoint/2012/main" userId="S::sywang33@connect.hku.hk::ccde9c22-3315-4073-ba3b-3e93d5fc0b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A2BF5-A2AA-42DF-8501-9AD854A6A8C7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A3BAE-7284-49D3-BE26-52E20F6AC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60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F1</a:t>
            </a:r>
            <a:r>
              <a:rPr lang="zh-CN" altLang="en-US" dirty="0"/>
              <a:t>加到</a:t>
            </a:r>
            <a:r>
              <a:rPr lang="en-US" altLang="zh-CN" dirty="0"/>
              <a:t>final solution</a:t>
            </a:r>
            <a:r>
              <a:rPr lang="zh-CN" altLang="en-US" dirty="0"/>
              <a:t>时，也需要考虑</a:t>
            </a:r>
            <a:r>
              <a:rPr lang="en-US" altLang="zh-CN" dirty="0"/>
              <a:t>F1</a:t>
            </a:r>
            <a:r>
              <a:rPr lang="zh-CN" altLang="en-US" dirty="0"/>
              <a:t>中满足</a:t>
            </a:r>
            <a:r>
              <a:rPr lang="en-US" altLang="zh-CN" dirty="0"/>
              <a:t>constraint</a:t>
            </a:r>
            <a:r>
              <a:rPr lang="zh-CN" altLang="en-US" dirty="0"/>
              <a:t>的</a:t>
            </a:r>
            <a:r>
              <a:rPr lang="en-US" altLang="zh-CN" dirty="0"/>
              <a:t>solution</a:t>
            </a:r>
            <a:r>
              <a:rPr lang="zh-CN" altLang="en-US" dirty="0"/>
              <a:t>的数量和</a:t>
            </a:r>
            <a:r>
              <a:rPr lang="en-US" altLang="zh-CN" dirty="0"/>
              <a:t>final solution size</a:t>
            </a:r>
            <a:r>
              <a:rPr lang="zh-CN" altLang="en-US" dirty="0"/>
              <a:t>的关系</a:t>
            </a:r>
            <a:endParaRPr lang="en-US" altLang="zh-CN" dirty="0"/>
          </a:p>
          <a:p>
            <a:r>
              <a:rPr lang="en-US" dirty="0"/>
              <a:t>N</a:t>
            </a:r>
            <a:r>
              <a:rPr lang="zh-CN" altLang="en-US" dirty="0"/>
              <a:t>：</a:t>
            </a:r>
            <a:r>
              <a:rPr lang="en-US" altLang="zh-CN" dirty="0"/>
              <a:t>final solution set</a:t>
            </a:r>
            <a:r>
              <a:rPr lang="zh-CN" altLang="en-US" dirty="0"/>
              <a:t>的</a:t>
            </a:r>
            <a:r>
              <a:rPr lang="en-US" altLang="zh-CN" dirty="0"/>
              <a:t>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3BAE-7284-49D3-BE26-52E20F6ACF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4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271F-E024-4504-BE49-6897B87B8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1A375-6F4B-453B-A022-4660C760C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254C2-8D3C-4B4E-9F8D-DA7CBF54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5C525-C346-40BF-9253-10B6DE52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3E128-79AC-436F-B9EF-32348129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8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E926-A333-467A-88C4-A4C70CF6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8ABD4-0AF1-4E47-BCDA-7C18ED528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0464-0786-435F-851F-8B745921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32F29-D41F-4458-8A42-6699F404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C2A8E-EC97-479A-8119-85E435FE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F2A37-C9D7-45C3-BCDE-F3A1AF7F8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B18EC-D6B8-434A-92B4-038561370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0278-D94D-4A8F-9C6D-E516EC8B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20D0A-5DB1-44CC-9B22-311F61E3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89E2C-3534-4849-B834-D2F59111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DB9A-D10D-4B6F-ADB0-C8FAD74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151AB-1B53-4F6F-A215-56B658B36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852C0-5370-48ED-B4B3-4CA1D744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4FA88-480B-463C-88DF-EF06ACFA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13EA2-85B2-4046-9A9C-BA600479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2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2A8D-536B-4F2C-A9E9-21F6AD28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B453A-A013-4872-BDCE-83BC9BBA0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8A406-67F2-4613-8E87-0A969987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4FF9B-6ABC-4002-9800-0E2BF801A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D86F7-9B5E-4678-ACBF-F3791857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9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ACE6-2625-4565-835E-06419BCD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04B37-C3FC-41D9-B798-AD54995D5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19C26-A132-463E-9EB9-33D04E061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3404E-365B-4BD7-ABD1-E3E77CEA2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48BDB-5B25-4331-9A1F-897DD5A0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4AEBB-E076-4918-AFE3-5C2F6354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9470-0AC0-42FF-B3C5-8507AB88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B8231-81DC-4903-A266-0AD266137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10DE5-61E4-46D1-8B1C-F25B1C06A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6640C-2557-489C-BBA7-4E5513BFA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D4A90-EADC-4DB6-B8E2-806226476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D218F2-A26C-4AE6-BE40-AFEC6E9D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3C7D3-9B2D-4AF1-9D41-CBD7D59B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ED59E-A3DD-4A1C-91BF-A37CBFE9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4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93EA-50B0-487C-A4DA-48766974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532168-D4DD-4158-A970-90B9134C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1B609-ABED-4169-BA40-C8598CD6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8CDFB-D319-4BBB-B2DE-4917A55A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2CEE9-8133-4E38-BAEE-34F41BDA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5861D-EF79-496F-A325-F6EF6353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A9F0E-B49F-402C-98E8-B905467F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9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F514-2787-4DBE-B82A-389DC655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85799-2B97-4649-ACC4-4550DFEF5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2F682-5215-4E1A-9C55-9E3F3B19B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1FC4B-C4D7-41E1-9AF5-0B587AA3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57E5C-02CC-4A73-8497-BF29BEFC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3659F-B978-4D0D-90C2-F50F4A9C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7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A2A4-990E-45C1-8F2F-C1BFDE6C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3F261-1289-417B-8A5F-DA088A37C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18D94-F2B3-430C-9EE8-3E0DCDDAA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F2F81-FCA8-43F4-AFA0-297DF84C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F8B78-8DAC-43D7-A8ED-6FB6903A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557FD-BB40-4AF1-92C0-19292B81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2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4C03E-7934-4BFA-ADE1-19CE314B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46A6B-ACAB-4168-AD67-65B3D0447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4397C-E7D5-4B73-93F9-E848B0F64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0482E-3655-4001-B463-FAFCD5FD233C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E747E-4D1C-4269-98C5-164651965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4B1AC-2923-49F1-B79C-645E292E0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3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F5F4-8B25-42A9-954F-BEF81C8E5A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0D022-3A63-4C96-B03D-B505DCC90A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9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38DAF06-CECB-4DE5-9AF1-53BD90FB371B}"/>
              </a:ext>
            </a:extLst>
          </p:cNvPr>
          <p:cNvSpPr/>
          <p:nvPr/>
        </p:nvSpPr>
        <p:spPr>
          <a:xfrm>
            <a:off x="889601" y="2278933"/>
            <a:ext cx="639096" cy="12781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08118-2386-4217-B633-DDA7C8A0859E}"/>
              </a:ext>
            </a:extLst>
          </p:cNvPr>
          <p:cNvSpPr/>
          <p:nvPr/>
        </p:nvSpPr>
        <p:spPr>
          <a:xfrm>
            <a:off x="1882495" y="1525536"/>
            <a:ext cx="639096" cy="27702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1BA14-ACEA-4C03-8A76-FA73C7BEAF61}"/>
              </a:ext>
            </a:extLst>
          </p:cNvPr>
          <p:cNvSpPr/>
          <p:nvPr/>
        </p:nvSpPr>
        <p:spPr>
          <a:xfrm>
            <a:off x="3045544" y="1523078"/>
            <a:ext cx="639096" cy="27726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C4FEA3-D0A3-4B97-8E32-B108D4D89072}"/>
              </a:ext>
            </a:extLst>
          </p:cNvPr>
          <p:cNvSpPr/>
          <p:nvPr/>
        </p:nvSpPr>
        <p:spPr>
          <a:xfrm>
            <a:off x="3153698" y="1602964"/>
            <a:ext cx="422787" cy="59853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221114-D930-456E-9796-009C0C71DFE9}"/>
              </a:ext>
            </a:extLst>
          </p:cNvPr>
          <p:cNvSpPr/>
          <p:nvPr/>
        </p:nvSpPr>
        <p:spPr>
          <a:xfrm>
            <a:off x="3153697" y="2289994"/>
            <a:ext cx="422787" cy="31463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58DC74-F546-4692-B575-7A583E5344F7}"/>
              </a:ext>
            </a:extLst>
          </p:cNvPr>
          <p:cNvSpPr/>
          <p:nvPr/>
        </p:nvSpPr>
        <p:spPr>
          <a:xfrm>
            <a:off x="3153697" y="2746222"/>
            <a:ext cx="422787" cy="53683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DE9477-98AB-4695-B800-CAB3286265A1}"/>
              </a:ext>
            </a:extLst>
          </p:cNvPr>
          <p:cNvSpPr/>
          <p:nvPr/>
        </p:nvSpPr>
        <p:spPr>
          <a:xfrm>
            <a:off x="3153697" y="3424648"/>
            <a:ext cx="422787" cy="24923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3AF54-446A-486E-8629-83BE74FAC409}"/>
              </a:ext>
            </a:extLst>
          </p:cNvPr>
          <p:cNvSpPr txBox="1"/>
          <p:nvPr/>
        </p:nvSpPr>
        <p:spPr>
          <a:xfrm>
            <a:off x="3202857" y="375787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0D3B31-08FC-4149-8DF2-FE21E5590958}"/>
              </a:ext>
            </a:extLst>
          </p:cNvPr>
          <p:cNvCxnSpPr>
            <a:cxnSpLocks/>
          </p:cNvCxnSpPr>
          <p:nvPr/>
        </p:nvCxnSpPr>
        <p:spPr>
          <a:xfrm>
            <a:off x="3691739" y="2906312"/>
            <a:ext cx="565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0D0D6B-E149-4238-8332-B7ADC038AC1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528697" y="2910656"/>
            <a:ext cx="353798" cy="7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D7960D-618E-4528-949E-0CF9BC782F6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521591" y="2909427"/>
            <a:ext cx="523953" cy="1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5F40B-15D1-4D09-B9E1-5F44031ECA2D}"/>
                  </a:ext>
                </a:extLst>
              </p:cNvPr>
              <p:cNvSpPr txBox="1"/>
              <p:nvPr/>
            </p:nvSpPr>
            <p:spPr>
              <a:xfrm>
                <a:off x="1004446" y="3603988"/>
                <a:ext cx="4094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5F40B-15D1-4D09-B9E1-5F44031EC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46" y="3603988"/>
                <a:ext cx="409406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C16A0-8A1E-42AF-9789-D79175B11706}"/>
                  </a:ext>
                </a:extLst>
              </p:cNvPr>
              <p:cNvSpPr txBox="1"/>
              <p:nvPr/>
            </p:nvSpPr>
            <p:spPr>
              <a:xfrm>
                <a:off x="1816713" y="4324094"/>
                <a:ext cx="770660" cy="346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C16A0-8A1E-42AF-9789-D79175B11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713" y="4324094"/>
                <a:ext cx="770660" cy="346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5D14E93-E828-471E-91E0-C6E4AD80890E}"/>
                  </a:ext>
                </a:extLst>
              </p:cNvPr>
              <p:cNvSpPr txBox="1"/>
              <p:nvPr/>
            </p:nvSpPr>
            <p:spPr>
              <a:xfrm>
                <a:off x="3166210" y="1718254"/>
                <a:ext cx="4240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5D14E93-E828-471E-91E0-C6E4AD808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210" y="1718254"/>
                <a:ext cx="42409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818A2FF-D164-47F3-88CC-F6C08E8BC518}"/>
                  </a:ext>
                </a:extLst>
              </p:cNvPr>
              <p:cNvSpPr txBox="1"/>
              <p:nvPr/>
            </p:nvSpPr>
            <p:spPr>
              <a:xfrm>
                <a:off x="3156542" y="2269835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818A2FF-D164-47F3-88CC-F6C08E8BC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542" y="2269835"/>
                <a:ext cx="42883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A52F796-F9F0-451C-B326-73023B5E4C44}"/>
                  </a:ext>
                </a:extLst>
              </p:cNvPr>
              <p:cNvSpPr txBox="1"/>
              <p:nvPr/>
            </p:nvSpPr>
            <p:spPr>
              <a:xfrm>
                <a:off x="3146598" y="2840603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A52F796-F9F0-451C-B326-73023B5E4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598" y="2840603"/>
                <a:ext cx="42883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>
            <a:extLst>
              <a:ext uri="{FF2B5EF4-FFF2-40B4-BE49-F238E27FC236}">
                <a16:creationId xmlns:a16="http://schemas.microsoft.com/office/drawing/2014/main" id="{A05FD1B5-EE41-4996-8F80-7108D4908046}"/>
              </a:ext>
            </a:extLst>
          </p:cNvPr>
          <p:cNvSpPr txBox="1"/>
          <p:nvPr/>
        </p:nvSpPr>
        <p:spPr>
          <a:xfrm>
            <a:off x="-22913" y="6519446"/>
            <a:ext cx="1045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procedure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D82A63F-D771-4DCA-A881-D22D5B4E1B82}"/>
              </a:ext>
            </a:extLst>
          </p:cNvPr>
          <p:cNvCxnSpPr/>
          <p:nvPr/>
        </p:nvCxnSpPr>
        <p:spPr>
          <a:xfrm>
            <a:off x="2791820" y="3056802"/>
            <a:ext cx="132397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FBA7FB5-431D-4C9B-B154-25903B96D885}"/>
              </a:ext>
            </a:extLst>
          </p:cNvPr>
          <p:cNvSpPr/>
          <p:nvPr/>
        </p:nvSpPr>
        <p:spPr>
          <a:xfrm>
            <a:off x="4264774" y="2267215"/>
            <a:ext cx="639096" cy="12781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DC0C2C1-6FDA-4565-9A1A-E83166FCD595}"/>
                  </a:ext>
                </a:extLst>
              </p:cNvPr>
              <p:cNvSpPr txBox="1"/>
              <p:nvPr/>
            </p:nvSpPr>
            <p:spPr>
              <a:xfrm>
                <a:off x="4379619" y="3603988"/>
                <a:ext cx="6049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DC0C2C1-6FDA-4565-9A1A-E83166FCD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619" y="3603988"/>
                <a:ext cx="604974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31309CC-CE1D-4A25-8E88-03A01C5FC510}"/>
              </a:ext>
            </a:extLst>
          </p:cNvPr>
          <p:cNvSpPr txBox="1"/>
          <p:nvPr/>
        </p:nvSpPr>
        <p:spPr>
          <a:xfrm>
            <a:off x="838708" y="4794490"/>
            <a:ext cx="342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Iterate all potential candidate sites</a:t>
            </a:r>
          </a:p>
        </p:txBody>
      </p:sp>
    </p:spTree>
    <p:extLst>
      <p:ext uri="{BB962C8B-B14F-4D97-AF65-F5344CB8AC3E}">
        <p14:creationId xmlns:p14="http://schemas.microsoft.com/office/powerpoint/2010/main" val="192548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38DAF06-CECB-4DE5-9AF1-53BD90FB371B}"/>
              </a:ext>
            </a:extLst>
          </p:cNvPr>
          <p:cNvSpPr/>
          <p:nvPr/>
        </p:nvSpPr>
        <p:spPr>
          <a:xfrm>
            <a:off x="889601" y="2278933"/>
            <a:ext cx="639096" cy="12781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08118-2386-4217-B633-DDA7C8A0859E}"/>
              </a:ext>
            </a:extLst>
          </p:cNvPr>
          <p:cNvSpPr/>
          <p:nvPr/>
        </p:nvSpPr>
        <p:spPr>
          <a:xfrm>
            <a:off x="1882495" y="1525536"/>
            <a:ext cx="639096" cy="27702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1BA14-ACEA-4C03-8A76-FA73C7BEAF61}"/>
              </a:ext>
            </a:extLst>
          </p:cNvPr>
          <p:cNvSpPr/>
          <p:nvPr/>
        </p:nvSpPr>
        <p:spPr>
          <a:xfrm>
            <a:off x="3045544" y="1523078"/>
            <a:ext cx="639096" cy="27726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C4FEA3-D0A3-4B97-8E32-B108D4D89072}"/>
              </a:ext>
            </a:extLst>
          </p:cNvPr>
          <p:cNvSpPr/>
          <p:nvPr/>
        </p:nvSpPr>
        <p:spPr>
          <a:xfrm>
            <a:off x="3153698" y="1602964"/>
            <a:ext cx="422787" cy="59853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221114-D930-456E-9796-009C0C71DFE9}"/>
              </a:ext>
            </a:extLst>
          </p:cNvPr>
          <p:cNvSpPr/>
          <p:nvPr/>
        </p:nvSpPr>
        <p:spPr>
          <a:xfrm>
            <a:off x="3153697" y="2289994"/>
            <a:ext cx="422787" cy="31463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58DC74-F546-4692-B575-7A583E5344F7}"/>
              </a:ext>
            </a:extLst>
          </p:cNvPr>
          <p:cNvSpPr/>
          <p:nvPr/>
        </p:nvSpPr>
        <p:spPr>
          <a:xfrm>
            <a:off x="3153697" y="2746222"/>
            <a:ext cx="422787" cy="53683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DE9477-98AB-4695-B800-CAB3286265A1}"/>
              </a:ext>
            </a:extLst>
          </p:cNvPr>
          <p:cNvSpPr/>
          <p:nvPr/>
        </p:nvSpPr>
        <p:spPr>
          <a:xfrm>
            <a:off x="3153697" y="3424648"/>
            <a:ext cx="422787" cy="24923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3AF54-446A-486E-8629-83BE74FAC409}"/>
              </a:ext>
            </a:extLst>
          </p:cNvPr>
          <p:cNvSpPr txBox="1"/>
          <p:nvPr/>
        </p:nvSpPr>
        <p:spPr>
          <a:xfrm>
            <a:off x="3202857" y="375787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E4FD28-B48A-487F-B9EA-F98FAB1901AE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3576485" y="1895258"/>
            <a:ext cx="1114556" cy="6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0D94B83-F10F-4D14-8DD8-3AB47AD1E0DD}"/>
              </a:ext>
            </a:extLst>
          </p:cNvPr>
          <p:cNvSpPr/>
          <p:nvPr/>
        </p:nvSpPr>
        <p:spPr>
          <a:xfrm>
            <a:off x="4691041" y="1595988"/>
            <a:ext cx="1274682" cy="5985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Add to final solution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3D6319-4BB2-4550-9EF5-C3E320E6C9C7}"/>
              </a:ext>
            </a:extLst>
          </p:cNvPr>
          <p:cNvSpPr txBox="1"/>
          <p:nvPr/>
        </p:nvSpPr>
        <p:spPr>
          <a:xfrm>
            <a:off x="3671788" y="1633069"/>
            <a:ext cx="1019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constraint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34B09B-74D9-48DC-850F-E88DC02CE4CD}"/>
              </a:ext>
            </a:extLst>
          </p:cNvPr>
          <p:cNvSpPr/>
          <p:nvPr/>
        </p:nvSpPr>
        <p:spPr>
          <a:xfrm>
            <a:off x="3104151" y="2250666"/>
            <a:ext cx="521493" cy="192134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0D3B31-08FC-4149-8DF2-FE21E5590958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>
            <a:off x="3625644" y="3211338"/>
            <a:ext cx="1063992" cy="9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3E0548-148A-431D-AC44-49F2DD5AA2BA}"/>
              </a:ext>
            </a:extLst>
          </p:cNvPr>
          <p:cNvSpPr txBox="1"/>
          <p:nvPr/>
        </p:nvSpPr>
        <p:spPr>
          <a:xfrm>
            <a:off x="3694473" y="2933385"/>
            <a:ext cx="1019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constraint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AF74F3-C5CB-487C-A1C4-CDD1372358A1}"/>
              </a:ext>
            </a:extLst>
          </p:cNvPr>
          <p:cNvSpPr/>
          <p:nvPr/>
        </p:nvSpPr>
        <p:spPr>
          <a:xfrm>
            <a:off x="4689636" y="2921716"/>
            <a:ext cx="1274682" cy="5985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Remove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355051-B3A4-4200-A154-E9302776BBB8}"/>
              </a:ext>
            </a:extLst>
          </p:cNvPr>
          <p:cNvSpPr/>
          <p:nvPr/>
        </p:nvSpPr>
        <p:spPr>
          <a:xfrm>
            <a:off x="6202398" y="1532361"/>
            <a:ext cx="639096" cy="20944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0D0D6B-E149-4238-8332-B7ADC038AC1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528697" y="2910656"/>
            <a:ext cx="353798" cy="7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D7960D-618E-4528-949E-0CF9BC782F6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521591" y="2909427"/>
            <a:ext cx="523953" cy="1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7E4DEE9-A30F-4EBB-BA1D-E84F80040903}"/>
              </a:ext>
            </a:extLst>
          </p:cNvPr>
          <p:cNvSpPr/>
          <p:nvPr/>
        </p:nvSpPr>
        <p:spPr>
          <a:xfrm>
            <a:off x="5960807" y="1840485"/>
            <a:ext cx="167149" cy="14186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F3ED503-7801-4A78-B07E-9D12698137D3}"/>
              </a:ext>
            </a:extLst>
          </p:cNvPr>
          <p:cNvSpPr/>
          <p:nvPr/>
        </p:nvSpPr>
        <p:spPr>
          <a:xfrm>
            <a:off x="1975081" y="1591904"/>
            <a:ext cx="457712" cy="12781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1E73E1-80B3-47FF-92DA-6A3D718C279A}"/>
              </a:ext>
            </a:extLst>
          </p:cNvPr>
          <p:cNvSpPr/>
          <p:nvPr/>
        </p:nvSpPr>
        <p:spPr>
          <a:xfrm>
            <a:off x="1973817" y="2948270"/>
            <a:ext cx="457712" cy="12781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63171A6-6F67-43BC-8C37-A1D5F9CF3709}"/>
              </a:ext>
            </a:extLst>
          </p:cNvPr>
          <p:cNvSpPr/>
          <p:nvPr/>
        </p:nvSpPr>
        <p:spPr>
          <a:xfrm>
            <a:off x="7888158" y="715142"/>
            <a:ext cx="639096" cy="20944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4F85246-2054-4862-BF0C-EE6ABD090A4A}"/>
              </a:ext>
            </a:extLst>
          </p:cNvPr>
          <p:cNvSpPr/>
          <p:nvPr/>
        </p:nvSpPr>
        <p:spPr>
          <a:xfrm>
            <a:off x="7996312" y="800240"/>
            <a:ext cx="422787" cy="59853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B54EEC9-7E13-4359-80E0-08084BE0704D}"/>
              </a:ext>
            </a:extLst>
          </p:cNvPr>
          <p:cNvSpPr/>
          <p:nvPr/>
        </p:nvSpPr>
        <p:spPr>
          <a:xfrm>
            <a:off x="7995594" y="1522534"/>
            <a:ext cx="422787" cy="31463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2B3C771-605D-4FF9-98B5-6A51FE974E90}"/>
              </a:ext>
            </a:extLst>
          </p:cNvPr>
          <p:cNvSpPr/>
          <p:nvPr/>
        </p:nvSpPr>
        <p:spPr>
          <a:xfrm>
            <a:off x="7995953" y="1960923"/>
            <a:ext cx="422787" cy="53683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9311EA-916D-44FF-B0B4-9B71BC35D4DA}"/>
              </a:ext>
            </a:extLst>
          </p:cNvPr>
          <p:cNvSpPr txBox="1"/>
          <p:nvPr/>
        </p:nvSpPr>
        <p:spPr>
          <a:xfrm>
            <a:off x="8035305" y="2386404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4C171E7-712C-46AC-AB7D-D5E420555A37}"/>
              </a:ext>
            </a:extLst>
          </p:cNvPr>
          <p:cNvCxnSpPr/>
          <p:nvPr/>
        </p:nvCxnSpPr>
        <p:spPr>
          <a:xfrm>
            <a:off x="7553939" y="2258633"/>
            <a:ext cx="132397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C2EA039-6A78-40F3-8B80-60814771C73D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8527254" y="1762389"/>
            <a:ext cx="731802" cy="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92507856-D905-40A7-BEE8-F967F907EBC9}"/>
              </a:ext>
            </a:extLst>
          </p:cNvPr>
          <p:cNvSpPr/>
          <p:nvPr/>
        </p:nvSpPr>
        <p:spPr>
          <a:xfrm>
            <a:off x="9268890" y="718902"/>
            <a:ext cx="639096" cy="15397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F6000E0-38C7-4A87-A6F3-7C5852960C65}"/>
              </a:ext>
            </a:extLst>
          </p:cNvPr>
          <p:cNvSpPr/>
          <p:nvPr/>
        </p:nvSpPr>
        <p:spPr>
          <a:xfrm>
            <a:off x="9371768" y="800240"/>
            <a:ext cx="422787" cy="59853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86AA6D-F234-4536-AB6E-66F877195BF9}"/>
              </a:ext>
            </a:extLst>
          </p:cNvPr>
          <p:cNvSpPr/>
          <p:nvPr/>
        </p:nvSpPr>
        <p:spPr>
          <a:xfrm>
            <a:off x="9376017" y="1521151"/>
            <a:ext cx="422787" cy="31463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96196-9DF8-4B28-B0FE-633EB934974A}"/>
              </a:ext>
            </a:extLst>
          </p:cNvPr>
          <p:cNvSpPr/>
          <p:nvPr/>
        </p:nvSpPr>
        <p:spPr>
          <a:xfrm>
            <a:off x="9377044" y="1958157"/>
            <a:ext cx="422787" cy="24425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5F40B-15D1-4D09-B9E1-5F44031ECA2D}"/>
                  </a:ext>
                </a:extLst>
              </p:cNvPr>
              <p:cNvSpPr txBox="1"/>
              <p:nvPr/>
            </p:nvSpPr>
            <p:spPr>
              <a:xfrm>
                <a:off x="1004446" y="3603988"/>
                <a:ext cx="4094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5F40B-15D1-4D09-B9E1-5F44031EC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46" y="3603988"/>
                <a:ext cx="40940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C485BF5-0D27-4A97-AD58-DF2D1E737EA1}"/>
                  </a:ext>
                </a:extLst>
              </p:cNvPr>
              <p:cNvSpPr txBox="1"/>
              <p:nvPr/>
            </p:nvSpPr>
            <p:spPr>
              <a:xfrm>
                <a:off x="9308123" y="2246946"/>
                <a:ext cx="6049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C485BF5-0D27-4A97-AD58-DF2D1E73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123" y="2246946"/>
                <a:ext cx="60497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C16A0-8A1E-42AF-9789-D79175B11706}"/>
                  </a:ext>
                </a:extLst>
              </p:cNvPr>
              <p:cNvSpPr txBox="1"/>
              <p:nvPr/>
            </p:nvSpPr>
            <p:spPr>
              <a:xfrm>
                <a:off x="1612266" y="4344350"/>
                <a:ext cx="1179554" cy="346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C16A0-8A1E-42AF-9789-D79175B11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266" y="4344350"/>
                <a:ext cx="1179554" cy="3468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5D14E93-E828-471E-91E0-C6E4AD80890E}"/>
                  </a:ext>
                </a:extLst>
              </p:cNvPr>
              <p:cNvSpPr txBox="1"/>
              <p:nvPr/>
            </p:nvSpPr>
            <p:spPr>
              <a:xfrm>
                <a:off x="3166210" y="1718254"/>
                <a:ext cx="4240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5D14E93-E828-471E-91E0-C6E4AD808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210" y="1718254"/>
                <a:ext cx="42409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818A2FF-D164-47F3-88CC-F6C08E8BC518}"/>
                  </a:ext>
                </a:extLst>
              </p:cNvPr>
              <p:cNvSpPr txBox="1"/>
              <p:nvPr/>
            </p:nvSpPr>
            <p:spPr>
              <a:xfrm>
                <a:off x="3156542" y="2269835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818A2FF-D164-47F3-88CC-F6C08E8BC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542" y="2269835"/>
                <a:ext cx="42883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A52F796-F9F0-451C-B326-73023B5E4C44}"/>
                  </a:ext>
                </a:extLst>
              </p:cNvPr>
              <p:cNvSpPr txBox="1"/>
              <p:nvPr/>
            </p:nvSpPr>
            <p:spPr>
              <a:xfrm>
                <a:off x="3146598" y="2840603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A52F796-F9F0-451C-B326-73023B5E4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598" y="2840603"/>
                <a:ext cx="428835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B7DE263-3605-4936-9178-B10F08591B95}"/>
                  </a:ext>
                </a:extLst>
              </p:cNvPr>
              <p:cNvSpPr txBox="1"/>
              <p:nvPr/>
            </p:nvSpPr>
            <p:spPr>
              <a:xfrm>
                <a:off x="6315864" y="3688278"/>
                <a:ext cx="4121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B7DE263-3605-4936-9178-B10F08591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864" y="3688278"/>
                <a:ext cx="412164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9245CF3-F8BE-4F53-BB78-F5F7F536FB77}"/>
                  </a:ext>
                </a:extLst>
              </p:cNvPr>
              <p:cNvSpPr txBox="1"/>
              <p:nvPr/>
            </p:nvSpPr>
            <p:spPr>
              <a:xfrm>
                <a:off x="8002460" y="924904"/>
                <a:ext cx="4240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9245CF3-F8BE-4F53-BB78-F5F7F536F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460" y="924904"/>
                <a:ext cx="424090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0D1449-5D9C-45AF-B810-93021EA0EAF9}"/>
                  </a:ext>
                </a:extLst>
              </p:cNvPr>
              <p:cNvSpPr txBox="1"/>
              <p:nvPr/>
            </p:nvSpPr>
            <p:spPr>
              <a:xfrm>
                <a:off x="7990204" y="1507593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0D1449-5D9C-45AF-B810-93021EA0E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204" y="1507593"/>
                <a:ext cx="42883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40EE673-0143-41F6-A11A-572002C2FA8A}"/>
                  </a:ext>
                </a:extLst>
              </p:cNvPr>
              <p:cNvSpPr txBox="1"/>
              <p:nvPr/>
            </p:nvSpPr>
            <p:spPr>
              <a:xfrm>
                <a:off x="7990562" y="1964720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40EE673-0143-41F6-A11A-572002C2F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562" y="1964720"/>
                <a:ext cx="428835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>
            <a:extLst>
              <a:ext uri="{FF2B5EF4-FFF2-40B4-BE49-F238E27FC236}">
                <a16:creationId xmlns:a16="http://schemas.microsoft.com/office/drawing/2014/main" id="{A05FD1B5-EE41-4996-8F80-7108D4908046}"/>
              </a:ext>
            </a:extLst>
          </p:cNvPr>
          <p:cNvSpPr txBox="1"/>
          <p:nvPr/>
        </p:nvSpPr>
        <p:spPr>
          <a:xfrm>
            <a:off x="-22913" y="6519446"/>
            <a:ext cx="1045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procedure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FB3DFF2-7986-4262-98F7-E82B4DD33389}"/>
              </a:ext>
            </a:extLst>
          </p:cNvPr>
          <p:cNvSpPr txBox="1"/>
          <p:nvPr/>
        </p:nvSpPr>
        <p:spPr>
          <a:xfrm>
            <a:off x="838708" y="4794490"/>
            <a:ext cx="411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not iterate all potential candidate sites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26D6C76-2233-457E-A1A2-4A40A7E8547B}"/>
              </a:ext>
            </a:extLst>
          </p:cNvPr>
          <p:cNvSpPr/>
          <p:nvPr/>
        </p:nvSpPr>
        <p:spPr>
          <a:xfrm>
            <a:off x="7888158" y="3003078"/>
            <a:ext cx="639096" cy="20944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0BAAAEA-FA99-42BA-AE33-60EF3AB8E0C0}"/>
              </a:ext>
            </a:extLst>
          </p:cNvPr>
          <p:cNvSpPr/>
          <p:nvPr/>
        </p:nvSpPr>
        <p:spPr>
          <a:xfrm>
            <a:off x="7983405" y="3102081"/>
            <a:ext cx="422787" cy="126019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78CDD98-AB99-4F94-BDBF-0D3C3D9C90C0}"/>
              </a:ext>
            </a:extLst>
          </p:cNvPr>
          <p:cNvSpPr/>
          <p:nvPr/>
        </p:nvSpPr>
        <p:spPr>
          <a:xfrm>
            <a:off x="7983404" y="4438230"/>
            <a:ext cx="422787" cy="59853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740FB26-F2B5-4358-898C-FE2E85899447}"/>
              </a:ext>
            </a:extLst>
          </p:cNvPr>
          <p:cNvCxnSpPr/>
          <p:nvPr/>
        </p:nvCxnSpPr>
        <p:spPr>
          <a:xfrm>
            <a:off x="7571918" y="5097571"/>
            <a:ext cx="132397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C91805C-4EF4-43F8-9FD5-C75D3C9356B4}"/>
                  </a:ext>
                </a:extLst>
              </p:cNvPr>
              <p:cNvSpPr txBox="1"/>
              <p:nvPr/>
            </p:nvSpPr>
            <p:spPr>
              <a:xfrm>
                <a:off x="7874975" y="5126665"/>
                <a:ext cx="6049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C91805C-4EF4-43F8-9FD5-C75D3C935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975" y="5126665"/>
                <a:ext cx="604974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ight Brace 112">
            <a:extLst>
              <a:ext uri="{FF2B5EF4-FFF2-40B4-BE49-F238E27FC236}">
                <a16:creationId xmlns:a16="http://schemas.microsoft.com/office/drawing/2014/main" id="{F1082A5C-F67C-4A9E-B503-2E62D224FD4A}"/>
              </a:ext>
            </a:extLst>
          </p:cNvPr>
          <p:cNvSpPr/>
          <p:nvPr/>
        </p:nvSpPr>
        <p:spPr>
          <a:xfrm rot="10800000">
            <a:off x="7254199" y="1105625"/>
            <a:ext cx="372547" cy="294796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FA015E8-49E1-4ABE-AD1C-72A293FA1110}"/>
              </a:ext>
            </a:extLst>
          </p:cNvPr>
          <p:cNvCxnSpPr>
            <a:cxnSpLocks/>
            <a:stCxn id="113" idx="1"/>
            <a:endCxn id="35" idx="3"/>
          </p:cNvCxnSpPr>
          <p:nvPr/>
        </p:nvCxnSpPr>
        <p:spPr>
          <a:xfrm flipH="1">
            <a:off x="6841494" y="2579607"/>
            <a:ext cx="41270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5D97CEF7-0D5F-478F-BA39-CBDAAF036F3B}"/>
              </a:ext>
            </a:extLst>
          </p:cNvPr>
          <p:cNvSpPr txBox="1"/>
          <p:nvPr/>
        </p:nvSpPr>
        <p:spPr>
          <a:xfrm>
            <a:off x="6880727" y="2323723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&lt;N?</a:t>
            </a:r>
          </a:p>
        </p:txBody>
      </p:sp>
    </p:spTree>
    <p:extLst>
      <p:ext uri="{BB962C8B-B14F-4D97-AF65-F5344CB8AC3E}">
        <p14:creationId xmlns:p14="http://schemas.microsoft.com/office/powerpoint/2010/main" val="120964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990D022-3A63-4C96-B03D-B505DCC90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458" y="442452"/>
            <a:ext cx="11356258" cy="6096000"/>
          </a:xfrm>
        </p:spPr>
        <p:txBody>
          <a:bodyPr/>
          <a:lstStyle/>
          <a:p>
            <a:pPr algn="l"/>
            <a:r>
              <a:rPr lang="en-US" dirty="0"/>
              <a:t>4.13 </a:t>
            </a:r>
            <a:r>
              <a:rPr lang="en-US" altLang="zh-CN" dirty="0"/>
              <a:t>synthetic case test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original greedy: reserve 20 plans in each step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new greedy: reserve 20 plans, create 5 new plans from one plan in each step 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test the code for all synthetic networks with different sizes, but only choose one for one size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Result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original greedy: 100-800 </a:t>
            </a:r>
            <a:r>
              <a:rPr lang="en-US" altLang="zh-CN" dirty="0"/>
              <a:t>finished,</a:t>
            </a:r>
            <a:r>
              <a:rPr lang="zh-CN" altLang="en-US" dirty="0"/>
              <a:t> </a:t>
            </a:r>
            <a:r>
              <a:rPr lang="en-US" altLang="zh-CN" dirty="0"/>
              <a:t>900 no result.</a:t>
            </a:r>
          </a:p>
          <a:p>
            <a:pPr algn="l"/>
            <a:r>
              <a:rPr lang="en-US" dirty="0"/>
              <a:t>Out of memory</a:t>
            </a:r>
            <a:r>
              <a:rPr lang="en-US" dirty="0">
                <a:sym typeface="Wingdings" panose="05000000000000000000" pitchFamily="2" charset="2"/>
              </a:rPr>
              <a:t> 3GB</a:t>
            </a:r>
            <a:r>
              <a:rPr lang="zh-CN" altLang="en-US" dirty="0">
                <a:sym typeface="Wingdings" panose="05000000000000000000" pitchFamily="2" charset="2"/>
              </a:rPr>
              <a:t>改为</a:t>
            </a:r>
            <a:r>
              <a:rPr lang="en-US" altLang="zh-CN" dirty="0">
                <a:sym typeface="Wingdings" panose="05000000000000000000" pitchFamily="2" charset="2"/>
              </a:rPr>
              <a:t>6GB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CF2861-16D1-43F8-BECD-4FAAF69F4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94" y="4448367"/>
            <a:ext cx="6982799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3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3126</TotalTime>
  <Words>144</Words>
  <Application>Microsoft Office PowerPoint</Application>
  <PresentationFormat>Widescreen</PresentationFormat>
  <Paragraphs>40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sywang33@connect.hku.hk</dc:creator>
  <cp:lastModifiedBy>sywang33@connect.hku.hk</cp:lastModifiedBy>
  <cp:revision>15</cp:revision>
  <dcterms:created xsi:type="dcterms:W3CDTF">2024-04-13T06:38:42Z</dcterms:created>
  <dcterms:modified xsi:type="dcterms:W3CDTF">2024-04-15T10:45:01Z</dcterms:modified>
</cp:coreProperties>
</file>