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1" r:id="rId3"/>
    <p:sldId id="262" r:id="rId4"/>
    <p:sldId id="259" r:id="rId5"/>
    <p:sldId id="258" r:id="rId6"/>
    <p:sldId id="267" r:id="rId7"/>
    <p:sldId id="260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ywang33@connect.hku.hk" initials="s" lastIdx="1" clrIdx="0">
    <p:extLst>
      <p:ext uri="{19B8F6BF-5375-455C-9EA6-DF929625EA0E}">
        <p15:presenceInfo xmlns:p15="http://schemas.microsoft.com/office/powerpoint/2012/main" userId="S::sywang33@connect.hku.hk::ccde9c22-3315-4073-ba3b-3e93d5fc0b2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21" autoAdjust="0"/>
  </p:normalViewPr>
  <p:slideViewPr>
    <p:cSldViewPr snapToGrid="0">
      <p:cViewPr varScale="1">
        <p:scale>
          <a:sx n="97" d="100"/>
          <a:sy n="97" d="100"/>
        </p:scale>
        <p:origin x="10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A2BF5-A2AA-42DF-8501-9AD854A6A8C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A3BAE-7284-49D3-BE26-52E20F6AC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60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F1</a:t>
            </a:r>
            <a:r>
              <a:rPr lang="zh-CN" altLang="en-US" dirty="0"/>
              <a:t>加到</a:t>
            </a:r>
            <a:r>
              <a:rPr lang="en-US" altLang="zh-CN" dirty="0"/>
              <a:t>final solution</a:t>
            </a:r>
            <a:r>
              <a:rPr lang="zh-CN" altLang="en-US" dirty="0"/>
              <a:t>时，也需要考虑</a:t>
            </a:r>
            <a:r>
              <a:rPr lang="en-US" altLang="zh-CN" dirty="0"/>
              <a:t>F1</a:t>
            </a:r>
            <a:r>
              <a:rPr lang="zh-CN" altLang="en-US" dirty="0"/>
              <a:t>中满足</a:t>
            </a:r>
            <a:r>
              <a:rPr lang="en-US" altLang="zh-CN" dirty="0"/>
              <a:t>constraint</a:t>
            </a:r>
            <a:r>
              <a:rPr lang="zh-CN" altLang="en-US" dirty="0"/>
              <a:t>的</a:t>
            </a:r>
            <a:r>
              <a:rPr lang="en-US" altLang="zh-CN" dirty="0"/>
              <a:t>solution</a:t>
            </a:r>
            <a:r>
              <a:rPr lang="zh-CN" altLang="en-US" dirty="0"/>
              <a:t>的数量和</a:t>
            </a:r>
            <a:r>
              <a:rPr lang="en-US" altLang="zh-CN" dirty="0"/>
              <a:t>final solution size</a:t>
            </a:r>
            <a:r>
              <a:rPr lang="zh-CN" altLang="en-US" dirty="0"/>
              <a:t>的关系</a:t>
            </a:r>
            <a:endParaRPr lang="en-US" altLang="zh-CN" dirty="0"/>
          </a:p>
          <a:p>
            <a:r>
              <a:rPr lang="en-US" dirty="0"/>
              <a:t>N</a:t>
            </a:r>
            <a:r>
              <a:rPr lang="zh-CN" altLang="en-US" dirty="0"/>
              <a:t>：</a:t>
            </a:r>
            <a:r>
              <a:rPr lang="en-US" altLang="zh-CN" dirty="0"/>
              <a:t>final solution set</a:t>
            </a:r>
            <a:r>
              <a:rPr lang="zh-CN" altLang="en-US" dirty="0"/>
              <a:t>的</a:t>
            </a:r>
            <a:r>
              <a:rPr lang="en-US" altLang="zh-CN" dirty="0"/>
              <a:t>size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a typeface="等线"/>
                <a:cs typeface="Calibri"/>
              </a:rPr>
              <a:t>Stopping criterion: the solutions in the front 0 of the final solution is 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3BAE-7284-49D3-BE26-52E20F6ACF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4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3BAE-7284-49D3-BE26-52E20F6ACF0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069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Pareto optimal? </a:t>
            </a:r>
            <a:r>
              <a:rPr lang="zh-CN" altLang="en-US" dirty="0"/>
              <a:t>保留</a:t>
            </a:r>
            <a:r>
              <a:rPr lang="en-US" altLang="zh-CN" dirty="0"/>
              <a:t>20</a:t>
            </a:r>
            <a:r>
              <a:rPr lang="zh-CN" altLang="en-US" dirty="0"/>
              <a:t>个</a:t>
            </a:r>
            <a:r>
              <a:rPr lang="en-US" altLang="zh-CN" dirty="0"/>
              <a:t>solution</a:t>
            </a:r>
          </a:p>
          <a:p>
            <a:r>
              <a:rPr lang="zh-CN" altLang="en-US" dirty="0"/>
              <a:t>当初</a:t>
            </a:r>
            <a:r>
              <a:rPr lang="en-US" altLang="zh-CN" dirty="0" err="1"/>
              <a:t>nsga</a:t>
            </a:r>
            <a:r>
              <a:rPr lang="zh-CN" altLang="en-US" dirty="0"/>
              <a:t>时，</a:t>
            </a:r>
            <a:r>
              <a:rPr lang="en-US" altLang="zh-CN" dirty="0"/>
              <a:t>coverage</a:t>
            </a:r>
            <a:r>
              <a:rPr lang="zh-CN" altLang="en-US" dirty="0"/>
              <a:t>和</a:t>
            </a:r>
            <a:r>
              <a:rPr lang="en-US" altLang="zh-CN" dirty="0"/>
              <a:t>resolution</a:t>
            </a:r>
            <a:r>
              <a:rPr lang="zh-CN" altLang="en-US" dirty="0"/>
              <a:t>的</a:t>
            </a:r>
            <a:r>
              <a:rPr lang="en-US" altLang="zh-CN" dirty="0"/>
              <a:t>trade-off</a:t>
            </a:r>
            <a:r>
              <a:rPr lang="zh-CN" altLang="en-US" dirty="0"/>
              <a:t>就没有明显的关系？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是否因为这两个是相关的？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3BAE-7284-49D3-BE26-52E20F6ACF0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86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F1</a:t>
            </a:r>
            <a:r>
              <a:rPr lang="zh-CN" altLang="en-US" dirty="0"/>
              <a:t>加到</a:t>
            </a:r>
            <a:r>
              <a:rPr lang="en-US" altLang="zh-CN" dirty="0"/>
              <a:t>final solution</a:t>
            </a:r>
            <a:r>
              <a:rPr lang="zh-CN" altLang="en-US" dirty="0"/>
              <a:t>时，也需要考虑</a:t>
            </a:r>
            <a:r>
              <a:rPr lang="en-US" altLang="zh-CN" dirty="0"/>
              <a:t>F1</a:t>
            </a:r>
            <a:r>
              <a:rPr lang="zh-CN" altLang="en-US" dirty="0"/>
              <a:t>中满足</a:t>
            </a:r>
            <a:r>
              <a:rPr lang="en-US" altLang="zh-CN" dirty="0"/>
              <a:t>constraint</a:t>
            </a:r>
            <a:r>
              <a:rPr lang="zh-CN" altLang="en-US" dirty="0"/>
              <a:t>的</a:t>
            </a:r>
            <a:r>
              <a:rPr lang="en-US" altLang="zh-CN" dirty="0"/>
              <a:t>solution</a:t>
            </a:r>
            <a:r>
              <a:rPr lang="zh-CN" altLang="en-US" dirty="0"/>
              <a:t>的数量和</a:t>
            </a:r>
            <a:r>
              <a:rPr lang="en-US" altLang="zh-CN" dirty="0"/>
              <a:t>final solution size</a:t>
            </a:r>
            <a:r>
              <a:rPr lang="zh-CN" altLang="en-US" dirty="0"/>
              <a:t>的关系</a:t>
            </a:r>
            <a:endParaRPr lang="en-US" altLang="zh-CN" dirty="0"/>
          </a:p>
          <a:p>
            <a:r>
              <a:rPr lang="en-US" dirty="0"/>
              <a:t>N</a:t>
            </a:r>
            <a:r>
              <a:rPr lang="zh-CN" altLang="en-US" dirty="0"/>
              <a:t>：</a:t>
            </a:r>
            <a:r>
              <a:rPr lang="en-US" altLang="zh-CN" dirty="0"/>
              <a:t>final solution set</a:t>
            </a:r>
            <a:r>
              <a:rPr lang="zh-CN" altLang="en-US" dirty="0"/>
              <a:t>的</a:t>
            </a:r>
            <a:r>
              <a:rPr lang="en-US" altLang="zh-CN" dirty="0"/>
              <a:t>size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3BAE-7284-49D3-BE26-52E20F6ACF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94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每个</a:t>
            </a:r>
            <a:r>
              <a:rPr lang="en-US" altLang="zh-CN" dirty="0"/>
              <a:t>iteration</a:t>
            </a:r>
            <a:r>
              <a:rPr lang="zh-CN" altLang="en-US" dirty="0"/>
              <a:t>用于</a:t>
            </a:r>
            <a:r>
              <a:rPr lang="en-US" altLang="zh-CN" dirty="0"/>
              <a:t>sorting</a:t>
            </a:r>
            <a:r>
              <a:rPr lang="zh-CN" altLang="en-US" dirty="0"/>
              <a:t>的时间大大缩小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3BAE-7284-49D3-BE26-52E20F6ACF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34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每个</a:t>
            </a:r>
            <a:r>
              <a:rPr lang="en-US" altLang="zh-CN" dirty="0"/>
              <a:t>iteration</a:t>
            </a:r>
            <a:r>
              <a:rPr lang="zh-CN" altLang="en-US" dirty="0"/>
              <a:t>用于</a:t>
            </a:r>
            <a:r>
              <a:rPr lang="en-US" altLang="zh-CN" dirty="0"/>
              <a:t>sorting</a:t>
            </a:r>
            <a:r>
              <a:rPr lang="zh-CN" altLang="en-US" dirty="0"/>
              <a:t>的时间大大缩小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3BAE-7284-49D3-BE26-52E20F6ACF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57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Pareto optimal? </a:t>
            </a:r>
            <a:r>
              <a:rPr lang="zh-CN" altLang="en-US" dirty="0"/>
              <a:t>保留</a:t>
            </a:r>
            <a:r>
              <a:rPr lang="en-US" altLang="zh-CN" dirty="0"/>
              <a:t>20</a:t>
            </a:r>
            <a:r>
              <a:rPr lang="zh-CN" altLang="en-US" dirty="0"/>
              <a:t>个</a:t>
            </a:r>
            <a:r>
              <a:rPr lang="en-US" altLang="zh-CN" dirty="0"/>
              <a:t>solution</a:t>
            </a:r>
          </a:p>
          <a:p>
            <a:r>
              <a:rPr lang="zh-CN" altLang="en-US" dirty="0"/>
              <a:t>当初</a:t>
            </a:r>
            <a:r>
              <a:rPr lang="en-US" altLang="zh-CN" dirty="0" err="1"/>
              <a:t>nsga</a:t>
            </a:r>
            <a:r>
              <a:rPr lang="zh-CN" altLang="en-US" dirty="0"/>
              <a:t>时，</a:t>
            </a:r>
            <a:r>
              <a:rPr lang="en-US" altLang="zh-CN" dirty="0"/>
              <a:t>coverage</a:t>
            </a:r>
            <a:r>
              <a:rPr lang="zh-CN" altLang="en-US" dirty="0"/>
              <a:t>和</a:t>
            </a:r>
            <a:r>
              <a:rPr lang="en-US" altLang="zh-CN" dirty="0"/>
              <a:t>resolution</a:t>
            </a:r>
            <a:r>
              <a:rPr lang="zh-CN" altLang="en-US" dirty="0"/>
              <a:t>的</a:t>
            </a:r>
            <a:r>
              <a:rPr lang="en-US" altLang="zh-CN" dirty="0"/>
              <a:t>trade-off</a:t>
            </a:r>
            <a:r>
              <a:rPr lang="zh-CN" altLang="en-US" dirty="0"/>
              <a:t>就没有明显的关系？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是否因为这两个是相关的？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3BAE-7284-49D3-BE26-52E20F6ACF0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63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Pareto optimal? </a:t>
            </a:r>
            <a:r>
              <a:rPr lang="zh-CN" altLang="en-US" dirty="0"/>
              <a:t>保留</a:t>
            </a:r>
            <a:r>
              <a:rPr lang="en-US" altLang="zh-CN" dirty="0"/>
              <a:t>20</a:t>
            </a:r>
            <a:r>
              <a:rPr lang="zh-CN" altLang="en-US" dirty="0"/>
              <a:t>个</a:t>
            </a:r>
            <a:r>
              <a:rPr lang="en-US" altLang="zh-CN" dirty="0"/>
              <a:t>solution</a:t>
            </a:r>
          </a:p>
          <a:p>
            <a:r>
              <a:rPr lang="zh-CN" altLang="en-US" dirty="0"/>
              <a:t>当初</a:t>
            </a:r>
            <a:r>
              <a:rPr lang="en-US" altLang="zh-CN" dirty="0" err="1"/>
              <a:t>nsga</a:t>
            </a:r>
            <a:r>
              <a:rPr lang="zh-CN" altLang="en-US" dirty="0"/>
              <a:t>时，</a:t>
            </a:r>
            <a:r>
              <a:rPr lang="en-US" altLang="zh-CN" dirty="0"/>
              <a:t>coverage</a:t>
            </a:r>
            <a:r>
              <a:rPr lang="zh-CN" altLang="en-US" dirty="0"/>
              <a:t>和</a:t>
            </a:r>
            <a:r>
              <a:rPr lang="en-US" altLang="zh-CN" dirty="0"/>
              <a:t>resolution</a:t>
            </a:r>
            <a:r>
              <a:rPr lang="zh-CN" altLang="en-US" dirty="0"/>
              <a:t>的</a:t>
            </a:r>
            <a:r>
              <a:rPr lang="en-US" altLang="zh-CN" dirty="0"/>
              <a:t>trade-off</a:t>
            </a:r>
            <a:r>
              <a:rPr lang="zh-CN" altLang="en-US" dirty="0"/>
              <a:t>就没有明显的关系？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是否因为这两个是相关的？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3BAE-7284-49D3-BE26-52E20F6ACF0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14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3BAE-7284-49D3-BE26-52E20F6ACF0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67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3BAE-7284-49D3-BE26-52E20F6ACF0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03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每个</a:t>
            </a:r>
            <a:r>
              <a:rPr lang="en-US" altLang="zh-CN" dirty="0"/>
              <a:t>iteration</a:t>
            </a:r>
            <a:r>
              <a:rPr lang="zh-CN" altLang="en-US" dirty="0"/>
              <a:t>用于</a:t>
            </a:r>
            <a:r>
              <a:rPr lang="en-US" altLang="zh-CN" dirty="0"/>
              <a:t>sorting</a:t>
            </a:r>
            <a:r>
              <a:rPr lang="zh-CN" altLang="en-US" dirty="0"/>
              <a:t>的时间大大缩小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3BAE-7284-49D3-BE26-52E20F6ACF0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6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5271F-E024-4504-BE49-6897B87B8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21A375-6F4B-453B-A022-4660C760CD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254C2-8D3C-4B4E-9F8D-DA7CBF540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482E-3655-4001-B463-FAFCD5FD233C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5C525-C346-40BF-9253-10B6DE525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3E128-79AC-436F-B9EF-32348129C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E29E-0FA3-4B85-BC10-F9F2D097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8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EE926-A333-467A-88C4-A4C70CF6C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58ABD4-0AF1-4E47-BCDA-7C18ED528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90464-0786-435F-851F-8B7459211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482E-3655-4001-B463-FAFCD5FD233C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32F29-D41F-4458-8A42-6699F404F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C2A8E-EC97-479A-8119-85E435FE6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E29E-0FA3-4B85-BC10-F9F2D097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3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7F2A37-C9D7-45C3-BCDE-F3A1AF7F8A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8B18EC-D6B8-434A-92B4-038561370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00278-D94D-4A8F-9C6D-E516EC8BC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482E-3655-4001-B463-FAFCD5FD233C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20D0A-5DB1-44CC-9B22-311F61E35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89E2C-3534-4849-B834-D2F591114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E29E-0FA3-4B85-BC10-F9F2D097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66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8DB9A-D10D-4B6F-ADB0-C8FAD746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151AB-1B53-4F6F-A215-56B658B36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852C0-5370-48ED-B4B3-4CA1D744E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482E-3655-4001-B463-FAFCD5FD233C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4FA88-480B-463C-88DF-EF06ACFAF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13EA2-85B2-4046-9A9C-BA600479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E29E-0FA3-4B85-BC10-F9F2D097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2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F2A8D-536B-4F2C-A9E9-21F6AD286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B453A-A013-4872-BDCE-83BC9BBA0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8A406-67F2-4613-8E87-0A969987D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482E-3655-4001-B463-FAFCD5FD233C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4FF9B-6ABC-4002-9800-0E2BF801A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D86F7-9B5E-4678-ACBF-F3791857A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E29E-0FA3-4B85-BC10-F9F2D097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99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8ACE6-2625-4565-835E-06419BCD9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04B37-C3FC-41D9-B798-AD54995D56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D19C26-A132-463E-9EB9-33D04E061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3404E-365B-4BD7-ABD1-E3E77CEA2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482E-3655-4001-B463-FAFCD5FD233C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48BDB-5B25-4331-9A1F-897DD5A0A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4AEBB-E076-4918-AFE3-5C2F6354D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E29E-0FA3-4B85-BC10-F9F2D097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2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99470-0AC0-42FF-B3C5-8507AB882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B8231-81DC-4903-A266-0AD266137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F10DE5-61E4-46D1-8B1C-F25B1C06A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F6640C-2557-489C-BBA7-4E5513BFA2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6D4A90-EADC-4DB6-B8E2-8062264765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D218F2-A26C-4AE6-BE40-AFEC6E9D7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482E-3655-4001-B463-FAFCD5FD233C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53C7D3-9B2D-4AF1-9D41-CBD7D59B0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CED59E-A3DD-4A1C-91BF-A37CBFE99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E29E-0FA3-4B85-BC10-F9F2D097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48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693EA-50B0-487C-A4DA-48766974D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532168-D4DD-4158-A970-90B9134CE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482E-3655-4001-B463-FAFCD5FD233C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41B609-ABED-4169-BA40-C8598CD67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68CDFB-D319-4BBB-B2DE-4917A55AC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E29E-0FA3-4B85-BC10-F9F2D097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5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E2CEE9-8133-4E38-BAEE-34F41BDA9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482E-3655-4001-B463-FAFCD5FD233C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C5861D-EF79-496F-A325-F6EF63535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A9F0E-B49F-402C-98E8-B905467F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E29E-0FA3-4B85-BC10-F9F2D097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9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4F514-2787-4DBE-B82A-389DC655B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85799-2B97-4649-ACC4-4550DFEF5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2F682-5215-4E1A-9C55-9E3F3B19B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1FC4B-C4D7-41E1-9AF5-0B587AA34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482E-3655-4001-B463-FAFCD5FD233C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57E5C-02CC-4A73-8497-BF29BEFCB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3659F-B978-4D0D-90C2-F50F4A9C2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E29E-0FA3-4B85-BC10-F9F2D097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77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3A2A4-990E-45C1-8F2F-C1BFDE6C0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C3F261-1289-417B-8A5F-DA088A37C1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18D94-F2B3-430C-9EE8-3E0DCDDAA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F2F81-FCA8-43F4-AFA0-297DF84C9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482E-3655-4001-B463-FAFCD5FD233C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F8B78-8DAC-43D7-A8ED-6FB6903A9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557FD-BB40-4AF1-92C0-19292B817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E29E-0FA3-4B85-BC10-F9F2D097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27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84C03E-7934-4BFA-ADE1-19CE314B1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46A6B-ACAB-4168-AD67-65B3D0447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4397C-E7D5-4B73-93F9-E848B0F64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0482E-3655-4001-B463-FAFCD5FD233C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E747E-4D1C-4269-98C5-164651965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4B1AC-2923-49F1-B79C-645E292E0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8E29E-0FA3-4B85-BC10-F9F2D097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33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2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9.png"/><Relationship Id="rId5" Type="http://schemas.openxmlformats.org/officeDocument/2006/relationships/image" Target="../media/image12.png"/><Relationship Id="rId15" Type="http://schemas.openxmlformats.org/officeDocument/2006/relationships/image" Target="../media/image24.png"/><Relationship Id="rId10" Type="http://schemas.openxmlformats.org/officeDocument/2006/relationships/image" Target="../media/image18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Relationship Id="rId1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6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5.png"/><Relationship Id="rId5" Type="http://schemas.openxmlformats.org/officeDocument/2006/relationships/image" Target="../media/image28.png"/><Relationship Id="rId10" Type="http://schemas.openxmlformats.org/officeDocument/2006/relationships/image" Target="../media/image34.png"/><Relationship Id="rId4" Type="http://schemas.openxmlformats.org/officeDocument/2006/relationships/image" Target="../media/image27.png"/><Relationship Id="rId9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990D022-3A63-4C96-B03D-B505DCC90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155" y="111586"/>
            <a:ext cx="9144000" cy="419356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Problem formulation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411873-C281-4BB0-A7DD-39B6273C07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95" r="14345"/>
          <a:stretch/>
        </p:blipFill>
        <p:spPr>
          <a:xfrm>
            <a:off x="225651" y="1058041"/>
            <a:ext cx="3775587" cy="43725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37A98E-4A32-43D1-B725-639CA8E91E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991" y="1381999"/>
            <a:ext cx="8147009" cy="34751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71EE031-6516-4440-AC1E-092D2B45D4A1}"/>
                  </a:ext>
                </a:extLst>
              </p:cNvPr>
              <p:cNvSpPr txBox="1"/>
              <p:nvPr/>
            </p:nvSpPr>
            <p:spPr>
              <a:xfrm>
                <a:off x="4680155" y="4188542"/>
                <a:ext cx="980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71EE031-6516-4440-AC1E-092D2B45D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155" y="4188542"/>
                <a:ext cx="98065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3BC467-E7BE-4B1C-A678-046CE1CB0BC6}"/>
                  </a:ext>
                </a:extLst>
              </p:cNvPr>
              <p:cNvSpPr txBox="1"/>
              <p:nvPr/>
            </p:nvSpPr>
            <p:spPr>
              <a:xfrm>
                <a:off x="9178413" y="3059668"/>
                <a:ext cx="9889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3BC467-E7BE-4B1C-A678-046CE1CB0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8413" y="3059668"/>
                <a:ext cx="98898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CCA1BC-726E-4E45-8FB1-54F2073D1E41}"/>
                  </a:ext>
                </a:extLst>
              </p:cNvPr>
              <p:cNvSpPr txBox="1"/>
              <p:nvPr/>
            </p:nvSpPr>
            <p:spPr>
              <a:xfrm>
                <a:off x="7806814" y="4188542"/>
                <a:ext cx="9730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CCA1BC-726E-4E45-8FB1-54F2073D1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814" y="4188542"/>
                <a:ext cx="97308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2092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F2F247-2CB7-45C1-916D-A543DD3045E7}"/>
              </a:ext>
            </a:extLst>
          </p:cNvPr>
          <p:cNvSpPr txBox="1"/>
          <p:nvPr/>
        </p:nvSpPr>
        <p:spPr>
          <a:xfrm>
            <a:off x="265798" y="215927"/>
            <a:ext cx="140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Real-life case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978042-D465-41CC-8D05-42E1E7663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183" y="773668"/>
            <a:ext cx="9079633" cy="5715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BAA255-BF7D-4C40-8386-CDB0D6EAA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2952" y="1271535"/>
            <a:ext cx="1933845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856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BCA997-5B72-4379-93AD-E1E935863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853" y="0"/>
            <a:ext cx="86522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21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BB2932-373B-405D-8E7E-0105682777F2}"/>
              </a:ext>
            </a:extLst>
          </p:cNvPr>
          <p:cNvSpPr txBox="1"/>
          <p:nvPr/>
        </p:nvSpPr>
        <p:spPr>
          <a:xfrm>
            <a:off x="4274058" y="2883876"/>
            <a:ext cx="364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 stopping criteria, new results</a:t>
            </a:r>
          </a:p>
        </p:txBody>
      </p:sp>
    </p:spTree>
    <p:extLst>
      <p:ext uri="{BB962C8B-B14F-4D97-AF65-F5344CB8AC3E}">
        <p14:creationId xmlns:p14="http://schemas.microsoft.com/office/powerpoint/2010/main" val="3632114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BDC17D8-614C-4408-8507-584E0F0EB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815715"/>
              </p:ext>
            </p:extLst>
          </p:nvPr>
        </p:nvGraphicFramePr>
        <p:xfrm>
          <a:off x="285751" y="186266"/>
          <a:ext cx="10210800" cy="5692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010">
                  <a:extLst>
                    <a:ext uri="{9D8B030D-6E8A-4147-A177-3AD203B41FA5}">
                      <a16:colId xmlns:a16="http://schemas.microsoft.com/office/drawing/2014/main" val="3959262929"/>
                    </a:ext>
                  </a:extLst>
                </a:gridCol>
                <a:gridCol w="1577664">
                  <a:extLst>
                    <a:ext uri="{9D8B030D-6E8A-4147-A177-3AD203B41FA5}">
                      <a16:colId xmlns:a16="http://schemas.microsoft.com/office/drawing/2014/main" val="1627569443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348623206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936750774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1096750382"/>
                    </a:ext>
                  </a:extLst>
                </a:gridCol>
                <a:gridCol w="1381125">
                  <a:extLst>
                    <a:ext uri="{9D8B030D-6E8A-4147-A177-3AD203B41FA5}">
                      <a16:colId xmlns:a16="http://schemas.microsoft.com/office/drawing/2014/main" val="2553925320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568830889"/>
                    </a:ext>
                  </a:extLst>
                </a:gridCol>
                <a:gridCol w="1838326">
                  <a:extLst>
                    <a:ext uri="{9D8B030D-6E8A-4147-A177-3AD203B41FA5}">
                      <a16:colId xmlns:a16="http://schemas.microsoft.com/office/drawing/2014/main" val="4256130712"/>
                    </a:ext>
                  </a:extLst>
                </a:gridCol>
              </a:tblGrid>
              <a:tr h="525825">
                <a:tc>
                  <a:txBody>
                    <a:bodyPr/>
                    <a:lstStyle/>
                    <a:p>
                      <a:r>
                        <a:rPr lang="en-US" altLang="zh-CN" dirty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NG(25)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345522"/>
                  </a:ext>
                </a:extLst>
              </a:tr>
              <a:tr h="312841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472893"/>
                  </a:ext>
                </a:extLst>
              </a:tr>
              <a:tr h="258580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733.61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257744"/>
                  </a:ext>
                </a:extLst>
              </a:tr>
              <a:tr h="304802"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2532.55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076020"/>
                  </a:ext>
                </a:extLst>
              </a:tr>
              <a:tr h="340976"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6176.07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203973"/>
                  </a:ext>
                </a:extLst>
              </a:tr>
              <a:tr h="347005"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13503.35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18241"/>
                  </a:ext>
                </a:extLst>
              </a:tr>
              <a:tr h="347005">
                <a:tc>
                  <a:txBody>
                    <a:bodyPr/>
                    <a:lstStyle/>
                    <a:p>
                      <a:r>
                        <a:rPr lang="en-US" dirty="0"/>
                        <a:t>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19734.28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346797"/>
                  </a:ext>
                </a:extLst>
              </a:tr>
              <a:tr h="318870">
                <a:tc>
                  <a:txBody>
                    <a:bodyPr/>
                    <a:lstStyle/>
                    <a:p>
                      <a:r>
                        <a:rPr lang="en-US" dirty="0"/>
                        <a:t>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31385.43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126.08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186.13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019963"/>
                  </a:ext>
                </a:extLst>
              </a:tr>
              <a:tr h="318870">
                <a:tc>
                  <a:txBody>
                    <a:bodyPr/>
                    <a:lstStyle/>
                    <a:p>
                      <a:r>
                        <a:rPr lang="en-US" dirty="0"/>
                        <a:t>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45900.06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107.92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154.54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223.31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795672"/>
                  </a:ext>
                </a:extLst>
              </a:tr>
              <a:tr h="371121">
                <a:tc>
                  <a:txBody>
                    <a:bodyPr/>
                    <a:lstStyle/>
                    <a:p>
                      <a:r>
                        <a:rPr lang="en-US" dirty="0"/>
                        <a:t>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64501.67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129.14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184.52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253.49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194815"/>
                  </a:ext>
                </a:extLst>
              </a:tr>
              <a:tr h="341644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113634.28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132.97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183.05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230.37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330.49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519611"/>
                  </a:ext>
                </a:extLst>
              </a:tr>
              <a:tr h="347673">
                <a:tc>
                  <a:txBody>
                    <a:bodyPr/>
                    <a:lstStyle/>
                    <a:p>
                      <a:r>
                        <a:rPr lang="en-US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162.11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288.94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482.01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685.55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2694"/>
                  </a:ext>
                </a:extLst>
              </a:tr>
              <a:tr h="383847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137.53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316.95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738.66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1190.3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104574"/>
                  </a:ext>
                </a:extLst>
              </a:tr>
              <a:tr h="331596">
                <a:tc>
                  <a:txBody>
                    <a:bodyPr/>
                    <a:lstStyle/>
                    <a:p>
                      <a:r>
                        <a:rPr lang="en-US" dirty="0"/>
                        <a:t>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226.56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1231.59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1466.69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1951.67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307625"/>
                  </a:ext>
                </a:extLst>
              </a:tr>
              <a:tr h="387867"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366.28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855.06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1324.21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1929.44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2361.41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3052.6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97996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30E67B3-9D3D-43E9-B499-A5E99DEB8B54}"/>
              </a:ext>
            </a:extLst>
          </p:cNvPr>
          <p:cNvSpPr txBox="1"/>
          <p:nvPr/>
        </p:nvSpPr>
        <p:spPr>
          <a:xfrm>
            <a:off x="11043074" y="6336101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147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BDC17D8-614C-4408-8507-584E0F0EB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444546"/>
              </p:ext>
            </p:extLst>
          </p:nvPr>
        </p:nvGraphicFramePr>
        <p:xfrm>
          <a:off x="285751" y="186266"/>
          <a:ext cx="10210800" cy="5692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010">
                  <a:extLst>
                    <a:ext uri="{9D8B030D-6E8A-4147-A177-3AD203B41FA5}">
                      <a16:colId xmlns:a16="http://schemas.microsoft.com/office/drawing/2014/main" val="3959262929"/>
                    </a:ext>
                  </a:extLst>
                </a:gridCol>
                <a:gridCol w="1577664">
                  <a:extLst>
                    <a:ext uri="{9D8B030D-6E8A-4147-A177-3AD203B41FA5}">
                      <a16:colId xmlns:a16="http://schemas.microsoft.com/office/drawing/2014/main" val="1627569443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348623206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936750774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1096750382"/>
                    </a:ext>
                  </a:extLst>
                </a:gridCol>
                <a:gridCol w="1381125">
                  <a:extLst>
                    <a:ext uri="{9D8B030D-6E8A-4147-A177-3AD203B41FA5}">
                      <a16:colId xmlns:a16="http://schemas.microsoft.com/office/drawing/2014/main" val="2553925320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568830889"/>
                    </a:ext>
                  </a:extLst>
                </a:gridCol>
                <a:gridCol w="1838326">
                  <a:extLst>
                    <a:ext uri="{9D8B030D-6E8A-4147-A177-3AD203B41FA5}">
                      <a16:colId xmlns:a16="http://schemas.microsoft.com/office/drawing/2014/main" val="4256130712"/>
                    </a:ext>
                  </a:extLst>
                </a:gridCol>
              </a:tblGrid>
              <a:tr h="525825">
                <a:tc>
                  <a:txBody>
                    <a:bodyPr/>
                    <a:lstStyle/>
                    <a:p>
                      <a:r>
                        <a:rPr lang="en-US" altLang="zh-CN" dirty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NG(25)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345522"/>
                  </a:ext>
                </a:extLst>
              </a:tr>
              <a:tr h="312841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472893"/>
                  </a:ext>
                </a:extLst>
              </a:tr>
              <a:tr h="258580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257744"/>
                  </a:ext>
                </a:extLst>
              </a:tr>
              <a:tr h="304802"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076020"/>
                  </a:ext>
                </a:extLst>
              </a:tr>
              <a:tr h="340976"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203973"/>
                  </a:ext>
                </a:extLst>
              </a:tr>
              <a:tr h="347005"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18241"/>
                  </a:ext>
                </a:extLst>
              </a:tr>
              <a:tr h="347005">
                <a:tc>
                  <a:txBody>
                    <a:bodyPr/>
                    <a:lstStyle/>
                    <a:p>
                      <a:r>
                        <a:rPr lang="en-US" dirty="0"/>
                        <a:t>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346797"/>
                  </a:ext>
                </a:extLst>
              </a:tr>
              <a:tr h="318870">
                <a:tc>
                  <a:txBody>
                    <a:bodyPr/>
                    <a:lstStyle/>
                    <a:p>
                      <a:r>
                        <a:rPr lang="en-US" dirty="0"/>
                        <a:t>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019963"/>
                  </a:ext>
                </a:extLst>
              </a:tr>
              <a:tr h="318870">
                <a:tc>
                  <a:txBody>
                    <a:bodyPr/>
                    <a:lstStyle/>
                    <a:p>
                      <a:r>
                        <a:rPr lang="en-US" dirty="0"/>
                        <a:t>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795672"/>
                  </a:ext>
                </a:extLst>
              </a:tr>
              <a:tr h="371121">
                <a:tc>
                  <a:txBody>
                    <a:bodyPr/>
                    <a:lstStyle/>
                    <a:p>
                      <a:r>
                        <a:rPr lang="en-US" dirty="0"/>
                        <a:t>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194815"/>
                  </a:ext>
                </a:extLst>
              </a:tr>
              <a:tr h="341644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519611"/>
                  </a:ext>
                </a:extLst>
              </a:tr>
              <a:tr h="347673">
                <a:tc>
                  <a:txBody>
                    <a:bodyPr/>
                    <a:lstStyle/>
                    <a:p>
                      <a:r>
                        <a:rPr lang="en-US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2694"/>
                  </a:ext>
                </a:extLst>
              </a:tr>
              <a:tr h="383847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104574"/>
                  </a:ext>
                </a:extLst>
              </a:tr>
              <a:tr h="331596">
                <a:tc>
                  <a:txBody>
                    <a:bodyPr/>
                    <a:lstStyle/>
                    <a:p>
                      <a:r>
                        <a:rPr lang="en-US" dirty="0"/>
                        <a:t>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307625"/>
                  </a:ext>
                </a:extLst>
              </a:tr>
              <a:tr h="387867"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97996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30E67B3-9D3D-43E9-B499-A5E99DEB8B54}"/>
              </a:ext>
            </a:extLst>
          </p:cNvPr>
          <p:cNvSpPr txBox="1"/>
          <p:nvPr/>
        </p:nvSpPr>
        <p:spPr>
          <a:xfrm>
            <a:off x="11043074" y="6336101"/>
            <a:ext cx="40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hv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743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BDC17D8-614C-4408-8507-584E0F0EB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925554"/>
              </p:ext>
            </p:extLst>
          </p:nvPr>
        </p:nvGraphicFramePr>
        <p:xfrm>
          <a:off x="1671439" y="681566"/>
          <a:ext cx="7858128" cy="1577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208">
                  <a:extLst>
                    <a:ext uri="{9D8B030D-6E8A-4147-A177-3AD203B41FA5}">
                      <a16:colId xmlns:a16="http://schemas.microsoft.com/office/drawing/2014/main" val="2850459278"/>
                    </a:ext>
                  </a:extLst>
                </a:gridCol>
                <a:gridCol w="887208">
                  <a:extLst>
                    <a:ext uri="{9D8B030D-6E8A-4147-A177-3AD203B41FA5}">
                      <a16:colId xmlns:a16="http://schemas.microsoft.com/office/drawing/2014/main" val="2348623206"/>
                    </a:ext>
                  </a:extLst>
                </a:gridCol>
                <a:gridCol w="988603">
                  <a:extLst>
                    <a:ext uri="{9D8B030D-6E8A-4147-A177-3AD203B41FA5}">
                      <a16:colId xmlns:a16="http://schemas.microsoft.com/office/drawing/2014/main" val="936750774"/>
                    </a:ext>
                  </a:extLst>
                </a:gridCol>
                <a:gridCol w="1182944">
                  <a:extLst>
                    <a:ext uri="{9D8B030D-6E8A-4147-A177-3AD203B41FA5}">
                      <a16:colId xmlns:a16="http://schemas.microsoft.com/office/drawing/2014/main" val="1096750382"/>
                    </a:ext>
                  </a:extLst>
                </a:gridCol>
                <a:gridCol w="1225192">
                  <a:extLst>
                    <a:ext uri="{9D8B030D-6E8A-4147-A177-3AD203B41FA5}">
                      <a16:colId xmlns:a16="http://schemas.microsoft.com/office/drawing/2014/main" val="2553925320"/>
                    </a:ext>
                  </a:extLst>
                </a:gridCol>
                <a:gridCol w="1056200">
                  <a:extLst>
                    <a:ext uri="{9D8B030D-6E8A-4147-A177-3AD203B41FA5}">
                      <a16:colId xmlns:a16="http://schemas.microsoft.com/office/drawing/2014/main" val="2568830889"/>
                    </a:ext>
                  </a:extLst>
                </a:gridCol>
                <a:gridCol w="1630773">
                  <a:extLst>
                    <a:ext uri="{9D8B030D-6E8A-4147-A177-3AD203B41FA5}">
                      <a16:colId xmlns:a16="http://schemas.microsoft.com/office/drawing/2014/main" val="4256130712"/>
                    </a:ext>
                  </a:extLst>
                </a:gridCol>
              </a:tblGrid>
              <a:tr h="5258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NG(25)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345522"/>
                  </a:ext>
                </a:extLst>
              </a:tr>
              <a:tr h="525825">
                <a:tc>
                  <a:txBody>
                    <a:bodyPr/>
                    <a:lstStyle/>
                    <a:p>
                      <a:r>
                        <a:rPr lang="en-US" altLang="zh-CN" dirty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121.49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178.7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235.17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327.76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472893"/>
                  </a:ext>
                </a:extLst>
              </a:tr>
              <a:tr h="525825">
                <a:tc>
                  <a:txBody>
                    <a:bodyPr/>
                    <a:lstStyle/>
                    <a:p>
                      <a:r>
                        <a:rPr lang="en-US" dirty="0"/>
                        <a:t>HV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1824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6F2F247-2CB7-45C1-916D-A543DD3045E7}"/>
              </a:ext>
            </a:extLst>
          </p:cNvPr>
          <p:cNvSpPr txBox="1"/>
          <p:nvPr/>
        </p:nvSpPr>
        <p:spPr>
          <a:xfrm>
            <a:off x="265798" y="215927"/>
            <a:ext cx="140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Real-life case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87D420-D078-4502-8D31-DF0471E5717D}"/>
              </a:ext>
            </a:extLst>
          </p:cNvPr>
          <p:cNvSpPr/>
          <p:nvPr/>
        </p:nvSpPr>
        <p:spPr>
          <a:xfrm>
            <a:off x="6832879" y="585259"/>
            <a:ext cx="1075174" cy="17560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3EEF82-57E2-488B-A9E5-5A3F27687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9413" y="2534557"/>
            <a:ext cx="5058640" cy="412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293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990D022-3A63-4C96-B03D-B505DCC90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155" y="111586"/>
            <a:ext cx="9144000" cy="419356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Problem formulation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15F47FB-D04D-48CE-BD0E-26A211174E51}"/>
              </a:ext>
            </a:extLst>
          </p:cNvPr>
          <p:cNvSpPr/>
          <p:nvPr/>
        </p:nvSpPr>
        <p:spPr>
          <a:xfrm>
            <a:off x="2495037" y="482625"/>
            <a:ext cx="370115" cy="3701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6667FC2-0D35-41DA-AD14-A26482BC3A4D}"/>
              </a:ext>
            </a:extLst>
          </p:cNvPr>
          <p:cNvSpPr/>
          <p:nvPr/>
        </p:nvSpPr>
        <p:spPr>
          <a:xfrm>
            <a:off x="1983408" y="1364367"/>
            <a:ext cx="370115" cy="3701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EEFFA63-1FCB-48E6-BF85-FC0574BC4F6A}"/>
              </a:ext>
            </a:extLst>
          </p:cNvPr>
          <p:cNvSpPr/>
          <p:nvPr/>
        </p:nvSpPr>
        <p:spPr>
          <a:xfrm>
            <a:off x="2495036" y="2246110"/>
            <a:ext cx="370115" cy="3701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F6A8A0-1D77-42D7-8382-E8779C5AD0CC}"/>
              </a:ext>
            </a:extLst>
          </p:cNvPr>
          <p:cNvSpPr/>
          <p:nvPr/>
        </p:nvSpPr>
        <p:spPr>
          <a:xfrm>
            <a:off x="2995780" y="1364366"/>
            <a:ext cx="370115" cy="3701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E930D07-2D62-49AC-839C-1E30A53DD147}"/>
              </a:ext>
            </a:extLst>
          </p:cNvPr>
          <p:cNvSpPr/>
          <p:nvPr/>
        </p:nvSpPr>
        <p:spPr>
          <a:xfrm>
            <a:off x="3365895" y="2246109"/>
            <a:ext cx="370115" cy="3701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D3799E3-1ED8-42DB-97C5-C6CB7D034E3A}"/>
              </a:ext>
            </a:extLst>
          </p:cNvPr>
          <p:cNvSpPr/>
          <p:nvPr/>
        </p:nvSpPr>
        <p:spPr>
          <a:xfrm>
            <a:off x="3365895" y="482624"/>
            <a:ext cx="370115" cy="3701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712F55-8199-46B4-83E7-61C5F3A5C4CC}"/>
              </a:ext>
            </a:extLst>
          </p:cNvPr>
          <p:cNvCxnSpPr>
            <a:cxnSpLocks/>
          </p:cNvCxnSpPr>
          <p:nvPr/>
        </p:nvCxnSpPr>
        <p:spPr>
          <a:xfrm flipH="1">
            <a:off x="2223120" y="798537"/>
            <a:ext cx="380774" cy="565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1AC6AA7-FE6E-4546-AB3A-158F1AEAD66F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233441" y="1734481"/>
            <a:ext cx="315797" cy="565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7B2E69-9EED-48EE-B4EB-9B62198851AD}"/>
              </a:ext>
            </a:extLst>
          </p:cNvPr>
          <p:cNvCxnSpPr>
            <a:cxnSpLocks/>
          </p:cNvCxnSpPr>
          <p:nvPr/>
        </p:nvCxnSpPr>
        <p:spPr>
          <a:xfrm>
            <a:off x="3242743" y="1717642"/>
            <a:ext cx="221123" cy="528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4823BE-B65E-4748-A1F6-57F0FABE46B8}"/>
              </a:ext>
            </a:extLst>
          </p:cNvPr>
          <p:cNvCxnSpPr>
            <a:cxnSpLocks/>
          </p:cNvCxnSpPr>
          <p:nvPr/>
        </p:nvCxnSpPr>
        <p:spPr>
          <a:xfrm>
            <a:off x="2783839" y="841483"/>
            <a:ext cx="320798" cy="522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39D8C98-F9BB-45D2-A332-0EC4AF65BBD3}"/>
              </a:ext>
            </a:extLst>
          </p:cNvPr>
          <p:cNvCxnSpPr>
            <a:cxnSpLocks/>
          </p:cNvCxnSpPr>
          <p:nvPr/>
        </p:nvCxnSpPr>
        <p:spPr>
          <a:xfrm flipH="1">
            <a:off x="2783839" y="1734481"/>
            <a:ext cx="320798" cy="538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22B85459-DE37-489B-A086-6D998C6424F9}"/>
              </a:ext>
            </a:extLst>
          </p:cNvPr>
          <p:cNvSpPr/>
          <p:nvPr/>
        </p:nvSpPr>
        <p:spPr>
          <a:xfrm>
            <a:off x="3866350" y="1356829"/>
            <a:ext cx="370115" cy="3701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AA840A2-3835-46D7-B0A1-6C1AAEAD2E2D}"/>
              </a:ext>
            </a:extLst>
          </p:cNvPr>
          <p:cNvCxnSpPr>
            <a:cxnSpLocks/>
          </p:cNvCxnSpPr>
          <p:nvPr/>
        </p:nvCxnSpPr>
        <p:spPr>
          <a:xfrm>
            <a:off x="3649434" y="841483"/>
            <a:ext cx="320798" cy="522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99586E7-EE1F-49DA-AC57-C09CCE4BD68D}"/>
              </a:ext>
            </a:extLst>
          </p:cNvPr>
          <p:cNvSpPr/>
          <p:nvPr/>
        </p:nvSpPr>
        <p:spPr>
          <a:xfrm>
            <a:off x="5390351" y="482624"/>
            <a:ext cx="370115" cy="37011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1012281-08D0-4DDE-A064-9B6C08DF7BDF}"/>
              </a:ext>
            </a:extLst>
          </p:cNvPr>
          <p:cNvSpPr/>
          <p:nvPr/>
        </p:nvSpPr>
        <p:spPr>
          <a:xfrm>
            <a:off x="4878722" y="1364366"/>
            <a:ext cx="370115" cy="3701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B2751BA-17AC-42F5-A706-7F5F39028B6C}"/>
              </a:ext>
            </a:extLst>
          </p:cNvPr>
          <p:cNvSpPr/>
          <p:nvPr/>
        </p:nvSpPr>
        <p:spPr>
          <a:xfrm>
            <a:off x="5390350" y="2246109"/>
            <a:ext cx="370115" cy="37011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D62C982-3E37-4AF3-A76A-3BF5BC19CFBC}"/>
              </a:ext>
            </a:extLst>
          </p:cNvPr>
          <p:cNvSpPr/>
          <p:nvPr/>
        </p:nvSpPr>
        <p:spPr>
          <a:xfrm>
            <a:off x="5891094" y="1364365"/>
            <a:ext cx="370115" cy="3701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16112CC-797B-4187-8BC0-D9607AD4DEA5}"/>
              </a:ext>
            </a:extLst>
          </p:cNvPr>
          <p:cNvSpPr/>
          <p:nvPr/>
        </p:nvSpPr>
        <p:spPr>
          <a:xfrm>
            <a:off x="6261209" y="2246108"/>
            <a:ext cx="370115" cy="3701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20766D4-06EB-43F3-AB8B-B2C4B91DCBA5}"/>
              </a:ext>
            </a:extLst>
          </p:cNvPr>
          <p:cNvSpPr/>
          <p:nvPr/>
        </p:nvSpPr>
        <p:spPr>
          <a:xfrm>
            <a:off x="6261209" y="482623"/>
            <a:ext cx="370115" cy="37011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4C663CA-BCE2-45B9-B360-157153F8FC1F}"/>
              </a:ext>
            </a:extLst>
          </p:cNvPr>
          <p:cNvCxnSpPr>
            <a:cxnSpLocks/>
          </p:cNvCxnSpPr>
          <p:nvPr/>
        </p:nvCxnSpPr>
        <p:spPr>
          <a:xfrm flipH="1">
            <a:off x="5118434" y="798536"/>
            <a:ext cx="380774" cy="565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6D9E40-9FBA-4D26-B080-FF3C4321F202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5128755" y="1734480"/>
            <a:ext cx="315797" cy="565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11A0B46-5B24-431A-8B32-B76F031DE0AA}"/>
              </a:ext>
            </a:extLst>
          </p:cNvPr>
          <p:cNvCxnSpPr>
            <a:cxnSpLocks/>
          </p:cNvCxnSpPr>
          <p:nvPr/>
        </p:nvCxnSpPr>
        <p:spPr>
          <a:xfrm>
            <a:off x="6138057" y="1717641"/>
            <a:ext cx="221123" cy="528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52D6E1D-D142-4336-8469-FA0526AA132E}"/>
              </a:ext>
            </a:extLst>
          </p:cNvPr>
          <p:cNvCxnSpPr>
            <a:cxnSpLocks/>
          </p:cNvCxnSpPr>
          <p:nvPr/>
        </p:nvCxnSpPr>
        <p:spPr>
          <a:xfrm>
            <a:off x="5679153" y="841482"/>
            <a:ext cx="320798" cy="522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F6262D4-3F9D-4F36-9580-A6D470B4ED6F}"/>
              </a:ext>
            </a:extLst>
          </p:cNvPr>
          <p:cNvCxnSpPr>
            <a:cxnSpLocks/>
          </p:cNvCxnSpPr>
          <p:nvPr/>
        </p:nvCxnSpPr>
        <p:spPr>
          <a:xfrm flipH="1">
            <a:off x="5679153" y="1734480"/>
            <a:ext cx="320798" cy="538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3709055-978B-4ACA-B4E3-1B285779A5A4}"/>
              </a:ext>
            </a:extLst>
          </p:cNvPr>
          <p:cNvSpPr/>
          <p:nvPr/>
        </p:nvSpPr>
        <p:spPr>
          <a:xfrm>
            <a:off x="6761664" y="1356828"/>
            <a:ext cx="370115" cy="3701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2F8FBE4-B0A3-4558-9951-70FF9959F04C}"/>
              </a:ext>
            </a:extLst>
          </p:cNvPr>
          <p:cNvCxnSpPr>
            <a:cxnSpLocks/>
          </p:cNvCxnSpPr>
          <p:nvPr/>
        </p:nvCxnSpPr>
        <p:spPr>
          <a:xfrm>
            <a:off x="6544748" y="841482"/>
            <a:ext cx="320798" cy="522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7224B7C-7DF4-4FB9-BA76-797FC59474C8}"/>
              </a:ext>
            </a:extLst>
          </p:cNvPr>
          <p:cNvSpPr/>
          <p:nvPr/>
        </p:nvSpPr>
        <p:spPr>
          <a:xfrm>
            <a:off x="8275695" y="482624"/>
            <a:ext cx="370115" cy="37011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B157564-5A79-4E45-9192-F33330881113}"/>
              </a:ext>
            </a:extLst>
          </p:cNvPr>
          <p:cNvSpPr/>
          <p:nvPr/>
        </p:nvSpPr>
        <p:spPr>
          <a:xfrm>
            <a:off x="7764066" y="1364366"/>
            <a:ext cx="370115" cy="3701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D6F0639-3F2F-44C2-875D-0E6AFFC4B8FB}"/>
              </a:ext>
            </a:extLst>
          </p:cNvPr>
          <p:cNvSpPr/>
          <p:nvPr/>
        </p:nvSpPr>
        <p:spPr>
          <a:xfrm>
            <a:off x="8275694" y="2246109"/>
            <a:ext cx="370115" cy="37011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642D46B-2BE9-4665-ADD3-E21D0C5E475D}"/>
              </a:ext>
            </a:extLst>
          </p:cNvPr>
          <p:cNvSpPr/>
          <p:nvPr/>
        </p:nvSpPr>
        <p:spPr>
          <a:xfrm>
            <a:off x="8776438" y="1364365"/>
            <a:ext cx="370115" cy="3701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BEC4144-09C5-4EE5-A364-7396AC5170F6}"/>
              </a:ext>
            </a:extLst>
          </p:cNvPr>
          <p:cNvSpPr/>
          <p:nvPr/>
        </p:nvSpPr>
        <p:spPr>
          <a:xfrm>
            <a:off x="9146553" y="2246108"/>
            <a:ext cx="370115" cy="3701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C7EA69E-C182-4966-BF4D-CA13DE62029C}"/>
              </a:ext>
            </a:extLst>
          </p:cNvPr>
          <p:cNvSpPr/>
          <p:nvPr/>
        </p:nvSpPr>
        <p:spPr>
          <a:xfrm>
            <a:off x="9146553" y="482623"/>
            <a:ext cx="370115" cy="37011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C58B027-1D74-4F1C-9532-3073CF3D4626}"/>
              </a:ext>
            </a:extLst>
          </p:cNvPr>
          <p:cNvCxnSpPr>
            <a:cxnSpLocks/>
          </p:cNvCxnSpPr>
          <p:nvPr/>
        </p:nvCxnSpPr>
        <p:spPr>
          <a:xfrm flipH="1">
            <a:off x="8003778" y="798536"/>
            <a:ext cx="380774" cy="5658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9D0BE3F-8288-4B08-B88B-CF909A55ED99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8014099" y="1734480"/>
            <a:ext cx="315797" cy="5658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D4B4927-483C-473B-83F6-1AF4D2251126}"/>
              </a:ext>
            </a:extLst>
          </p:cNvPr>
          <p:cNvCxnSpPr>
            <a:cxnSpLocks/>
          </p:cNvCxnSpPr>
          <p:nvPr/>
        </p:nvCxnSpPr>
        <p:spPr>
          <a:xfrm>
            <a:off x="9023401" y="1717641"/>
            <a:ext cx="221123" cy="528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621447C-F1D6-4225-A86B-B68E1D7647F0}"/>
              </a:ext>
            </a:extLst>
          </p:cNvPr>
          <p:cNvCxnSpPr>
            <a:cxnSpLocks/>
          </p:cNvCxnSpPr>
          <p:nvPr/>
        </p:nvCxnSpPr>
        <p:spPr>
          <a:xfrm>
            <a:off x="8564497" y="841482"/>
            <a:ext cx="320798" cy="522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E1CA5EA-4401-4349-8ADE-DFADBAAF7A59}"/>
              </a:ext>
            </a:extLst>
          </p:cNvPr>
          <p:cNvCxnSpPr>
            <a:cxnSpLocks/>
          </p:cNvCxnSpPr>
          <p:nvPr/>
        </p:nvCxnSpPr>
        <p:spPr>
          <a:xfrm flipH="1">
            <a:off x="8564497" y="1734480"/>
            <a:ext cx="320798" cy="538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F0CE039F-41D0-437B-B98E-C0B437A056FE}"/>
              </a:ext>
            </a:extLst>
          </p:cNvPr>
          <p:cNvSpPr/>
          <p:nvPr/>
        </p:nvSpPr>
        <p:spPr>
          <a:xfrm>
            <a:off x="9647008" y="1356828"/>
            <a:ext cx="370115" cy="3701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0B6179E-B287-488A-AC46-9804E2E99E61}"/>
              </a:ext>
            </a:extLst>
          </p:cNvPr>
          <p:cNvCxnSpPr>
            <a:cxnSpLocks/>
          </p:cNvCxnSpPr>
          <p:nvPr/>
        </p:nvCxnSpPr>
        <p:spPr>
          <a:xfrm>
            <a:off x="9430092" y="841482"/>
            <a:ext cx="320798" cy="522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BEDCB21B-DD63-4BB9-85E3-FDA0931A5882}"/>
              </a:ext>
            </a:extLst>
          </p:cNvPr>
          <p:cNvSpPr/>
          <p:nvPr/>
        </p:nvSpPr>
        <p:spPr>
          <a:xfrm>
            <a:off x="3468746" y="3557630"/>
            <a:ext cx="370115" cy="37011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A91A461-6FA7-438D-B3AF-5AED909B51AD}"/>
              </a:ext>
            </a:extLst>
          </p:cNvPr>
          <p:cNvSpPr/>
          <p:nvPr/>
        </p:nvSpPr>
        <p:spPr>
          <a:xfrm>
            <a:off x="3468746" y="5318993"/>
            <a:ext cx="370115" cy="37011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09EC76C-8162-49C4-AC8C-2B2E02941A08}"/>
              </a:ext>
            </a:extLst>
          </p:cNvPr>
          <p:cNvCxnSpPr>
            <a:stCxn id="44" idx="4"/>
            <a:endCxn id="45" idx="0"/>
          </p:cNvCxnSpPr>
          <p:nvPr/>
        </p:nvCxnSpPr>
        <p:spPr>
          <a:xfrm>
            <a:off x="3653804" y="3927745"/>
            <a:ext cx="0" cy="139124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B5FF1011-F330-4386-A11A-014508C33E4C}"/>
              </a:ext>
            </a:extLst>
          </p:cNvPr>
          <p:cNvSpPr/>
          <p:nvPr/>
        </p:nvSpPr>
        <p:spPr>
          <a:xfrm>
            <a:off x="4236465" y="3557630"/>
            <a:ext cx="370115" cy="37011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D064B9B-856C-46AD-8522-914D447EF604}"/>
              </a:ext>
            </a:extLst>
          </p:cNvPr>
          <p:cNvSpPr txBox="1"/>
          <p:nvPr/>
        </p:nvSpPr>
        <p:spPr>
          <a:xfrm>
            <a:off x="2254942" y="2667068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original graph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FC5EB02-76E1-4319-9E69-B720FF9E951A}"/>
              </a:ext>
            </a:extLst>
          </p:cNvPr>
          <p:cNvSpPr txBox="1"/>
          <p:nvPr/>
        </p:nvSpPr>
        <p:spPr>
          <a:xfrm>
            <a:off x="5059507" y="2668350"/>
            <a:ext cx="2145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sensors placed on the original graph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98130F0-0BF2-400C-8028-D6DD42BB17F8}"/>
              </a:ext>
            </a:extLst>
          </p:cNvPr>
          <p:cNvSpPr txBox="1"/>
          <p:nvPr/>
        </p:nvSpPr>
        <p:spPr>
          <a:xfrm>
            <a:off x="7888624" y="2668350"/>
            <a:ext cx="2145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connectivity check among sensors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2E1A736-D008-459B-B6CA-0ACDA96E2FEF}"/>
              </a:ext>
            </a:extLst>
          </p:cNvPr>
          <p:cNvSpPr txBox="1"/>
          <p:nvPr/>
        </p:nvSpPr>
        <p:spPr>
          <a:xfrm>
            <a:off x="2996114" y="5725581"/>
            <a:ext cx="2145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 connectivity subgraph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4206A1D-3A06-4DB9-8588-5A95A5404F78}"/>
              </a:ext>
            </a:extLst>
          </p:cNvPr>
          <p:cNvSpPr/>
          <p:nvPr/>
        </p:nvSpPr>
        <p:spPr>
          <a:xfrm>
            <a:off x="6353796" y="3557630"/>
            <a:ext cx="370115" cy="37011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04B5EFC-A076-4F58-9746-FC04EA16A280}"/>
              </a:ext>
            </a:extLst>
          </p:cNvPr>
          <p:cNvSpPr/>
          <p:nvPr/>
        </p:nvSpPr>
        <p:spPr>
          <a:xfrm>
            <a:off x="6353796" y="5318993"/>
            <a:ext cx="370115" cy="37011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E177AD6-9FD8-4CA1-83A8-A2F6AD9361D7}"/>
              </a:ext>
            </a:extLst>
          </p:cNvPr>
          <p:cNvCxnSpPr>
            <a:stCxn id="52" idx="4"/>
            <a:endCxn id="53" idx="0"/>
          </p:cNvCxnSpPr>
          <p:nvPr/>
        </p:nvCxnSpPr>
        <p:spPr>
          <a:xfrm>
            <a:off x="6538854" y="3927745"/>
            <a:ext cx="0" cy="139124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3312328F-357C-4EB8-8847-7557FC5B69A1}"/>
              </a:ext>
            </a:extLst>
          </p:cNvPr>
          <p:cNvSpPr/>
          <p:nvPr/>
        </p:nvSpPr>
        <p:spPr>
          <a:xfrm>
            <a:off x="7873860" y="3561956"/>
            <a:ext cx="370115" cy="37011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F719567-9E01-4E4F-AABB-8DFC9E520F24}"/>
              </a:ext>
            </a:extLst>
          </p:cNvPr>
          <p:cNvSpPr txBox="1"/>
          <p:nvPr/>
        </p:nvSpPr>
        <p:spPr>
          <a:xfrm>
            <a:off x="6177770" y="5725581"/>
            <a:ext cx="2254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(e) connectivity-based objective evaluation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097A254-1A41-4049-87A6-905D1BADD2BA}"/>
                  </a:ext>
                </a:extLst>
              </p:cNvPr>
              <p:cNvSpPr txBox="1"/>
              <p:nvPr/>
            </p:nvSpPr>
            <p:spPr>
              <a:xfrm>
                <a:off x="6700600" y="3608697"/>
                <a:ext cx="9411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)</a:t>
                </a: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097A254-1A41-4049-87A6-905D1BADD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600" y="3608697"/>
                <a:ext cx="941155" cy="307777"/>
              </a:xfrm>
              <a:prstGeom prst="rect">
                <a:avLst/>
              </a:prstGeom>
              <a:blipFill>
                <a:blip r:embed="rId2"/>
                <a:stretch>
                  <a:fillRect l="-1935" t="-4000" r="-64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6910F31-8ADE-4ED8-8BF6-DFCC1DE48CB9}"/>
                  </a:ext>
                </a:extLst>
              </p:cNvPr>
              <p:cNvSpPr txBox="1"/>
              <p:nvPr/>
            </p:nvSpPr>
            <p:spPr>
              <a:xfrm>
                <a:off x="6696048" y="5348430"/>
                <a:ext cx="953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1400" dirty="0"/>
                  <a:t>)</a:t>
                </a: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6910F31-8ADE-4ED8-8BF6-DFCC1DE48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048" y="5348430"/>
                <a:ext cx="953659" cy="307777"/>
              </a:xfrm>
              <a:prstGeom prst="rect">
                <a:avLst/>
              </a:prstGeom>
              <a:blipFill>
                <a:blip r:embed="rId3"/>
                <a:stretch>
                  <a:fillRect l="-1911" t="-1961" r="-637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B3B8DDF-C486-4405-954A-665BCDCA28EC}"/>
                  </a:ext>
                </a:extLst>
              </p:cNvPr>
              <p:cNvSpPr txBox="1"/>
              <p:nvPr/>
            </p:nvSpPr>
            <p:spPr>
              <a:xfrm>
                <a:off x="8243975" y="3607516"/>
                <a:ext cx="953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)</a:t>
                </a: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B3B8DDF-C486-4405-954A-665BCDCA2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3975" y="3607516"/>
                <a:ext cx="953659" cy="307777"/>
              </a:xfrm>
              <a:prstGeom prst="rect">
                <a:avLst/>
              </a:prstGeom>
              <a:blipFill>
                <a:blip r:embed="rId4"/>
                <a:stretch>
                  <a:fillRect l="-1911" t="-4000" r="-63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1AC768D-1E8A-4770-8074-5A51ACC44C43}"/>
                  </a:ext>
                </a:extLst>
              </p:cNvPr>
              <p:cNvSpPr txBox="1"/>
              <p:nvPr/>
            </p:nvSpPr>
            <p:spPr>
              <a:xfrm>
                <a:off x="7873860" y="4509719"/>
                <a:ext cx="2527167" cy="1166666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12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2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1AC768D-1E8A-4770-8074-5A51ACC44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3860" y="4509719"/>
                <a:ext cx="2527167" cy="11666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913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990D022-3A63-4C96-B03D-B505DCC90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155" y="111586"/>
            <a:ext cx="9144000" cy="419356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Problem formulation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EDCF281C-AD93-4E54-9F1B-6BE72A4C5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74" y="1166014"/>
            <a:ext cx="7938225" cy="338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50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38DAF06-CECB-4DE5-9AF1-53BD90FB371B}"/>
              </a:ext>
            </a:extLst>
          </p:cNvPr>
          <p:cNvSpPr/>
          <p:nvPr/>
        </p:nvSpPr>
        <p:spPr>
          <a:xfrm>
            <a:off x="889601" y="2278933"/>
            <a:ext cx="639096" cy="127819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408118-2386-4217-B633-DDA7C8A0859E}"/>
              </a:ext>
            </a:extLst>
          </p:cNvPr>
          <p:cNvSpPr/>
          <p:nvPr/>
        </p:nvSpPr>
        <p:spPr>
          <a:xfrm>
            <a:off x="1882495" y="1525536"/>
            <a:ext cx="639096" cy="27702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C1BA14-ACEA-4C03-8A76-FA73C7BEAF61}"/>
              </a:ext>
            </a:extLst>
          </p:cNvPr>
          <p:cNvSpPr/>
          <p:nvPr/>
        </p:nvSpPr>
        <p:spPr>
          <a:xfrm>
            <a:off x="3045544" y="1523078"/>
            <a:ext cx="639096" cy="27726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C4FEA3-D0A3-4B97-8E32-B108D4D89072}"/>
              </a:ext>
            </a:extLst>
          </p:cNvPr>
          <p:cNvSpPr/>
          <p:nvPr/>
        </p:nvSpPr>
        <p:spPr>
          <a:xfrm>
            <a:off x="3153698" y="1602964"/>
            <a:ext cx="422787" cy="59853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221114-D930-456E-9796-009C0C71DFE9}"/>
              </a:ext>
            </a:extLst>
          </p:cNvPr>
          <p:cNvSpPr/>
          <p:nvPr/>
        </p:nvSpPr>
        <p:spPr>
          <a:xfrm>
            <a:off x="3153697" y="2289994"/>
            <a:ext cx="422787" cy="314634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58DC74-F546-4692-B575-7A583E5344F7}"/>
              </a:ext>
            </a:extLst>
          </p:cNvPr>
          <p:cNvSpPr/>
          <p:nvPr/>
        </p:nvSpPr>
        <p:spPr>
          <a:xfrm>
            <a:off x="3153697" y="2746222"/>
            <a:ext cx="422787" cy="53683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DE9477-98AB-4695-B800-CAB3286265A1}"/>
              </a:ext>
            </a:extLst>
          </p:cNvPr>
          <p:cNvSpPr/>
          <p:nvPr/>
        </p:nvSpPr>
        <p:spPr>
          <a:xfrm>
            <a:off x="3153697" y="3424648"/>
            <a:ext cx="422787" cy="249238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73AF54-446A-486E-8629-83BE74FAC409}"/>
              </a:ext>
            </a:extLst>
          </p:cNvPr>
          <p:cNvSpPr txBox="1"/>
          <p:nvPr/>
        </p:nvSpPr>
        <p:spPr>
          <a:xfrm>
            <a:off x="3202857" y="3757876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0D3B31-08FC-4149-8DF2-FE21E5590958}"/>
              </a:ext>
            </a:extLst>
          </p:cNvPr>
          <p:cNvCxnSpPr>
            <a:cxnSpLocks/>
          </p:cNvCxnSpPr>
          <p:nvPr/>
        </p:nvCxnSpPr>
        <p:spPr>
          <a:xfrm>
            <a:off x="3691739" y="2906312"/>
            <a:ext cx="5659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00D0D6B-E149-4238-8332-B7ADC038AC17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1528697" y="2910656"/>
            <a:ext cx="353798" cy="73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6D7960D-618E-4528-949E-0CF9BC782F6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2521591" y="2909427"/>
            <a:ext cx="523953" cy="12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F5F40B-15D1-4D09-B9E1-5F44031ECA2D}"/>
                  </a:ext>
                </a:extLst>
              </p:cNvPr>
              <p:cNvSpPr txBox="1"/>
              <p:nvPr/>
            </p:nvSpPr>
            <p:spPr>
              <a:xfrm>
                <a:off x="1004446" y="3603988"/>
                <a:ext cx="4094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F5F40B-15D1-4D09-B9E1-5F44031EC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446" y="3603988"/>
                <a:ext cx="409406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B9C16A0-8A1E-42AF-9789-D79175B11706}"/>
                  </a:ext>
                </a:extLst>
              </p:cNvPr>
              <p:cNvSpPr txBox="1"/>
              <p:nvPr/>
            </p:nvSpPr>
            <p:spPr>
              <a:xfrm>
                <a:off x="1816713" y="4324094"/>
                <a:ext cx="770660" cy="3468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B9C16A0-8A1E-42AF-9789-D79175B11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713" y="4324094"/>
                <a:ext cx="770660" cy="3468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5D14E93-E828-471E-91E0-C6E4AD80890E}"/>
                  </a:ext>
                </a:extLst>
              </p:cNvPr>
              <p:cNvSpPr txBox="1"/>
              <p:nvPr/>
            </p:nvSpPr>
            <p:spPr>
              <a:xfrm>
                <a:off x="3166210" y="1718254"/>
                <a:ext cx="42409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5D14E93-E828-471E-91E0-C6E4AD808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210" y="1718254"/>
                <a:ext cx="424090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818A2FF-D164-47F3-88CC-F6C08E8BC518}"/>
                  </a:ext>
                </a:extLst>
              </p:cNvPr>
              <p:cNvSpPr txBox="1"/>
              <p:nvPr/>
            </p:nvSpPr>
            <p:spPr>
              <a:xfrm>
                <a:off x="3156542" y="2269835"/>
                <a:ext cx="4288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818A2FF-D164-47F3-88CC-F6C08E8BC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542" y="2269835"/>
                <a:ext cx="428835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A52F796-F9F0-451C-B326-73023B5E4C44}"/>
                  </a:ext>
                </a:extLst>
              </p:cNvPr>
              <p:cNvSpPr txBox="1"/>
              <p:nvPr/>
            </p:nvSpPr>
            <p:spPr>
              <a:xfrm>
                <a:off x="3146598" y="2840603"/>
                <a:ext cx="4288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A52F796-F9F0-451C-B326-73023B5E4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598" y="2840603"/>
                <a:ext cx="428835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TextBox 102">
            <a:extLst>
              <a:ext uri="{FF2B5EF4-FFF2-40B4-BE49-F238E27FC236}">
                <a16:creationId xmlns:a16="http://schemas.microsoft.com/office/drawing/2014/main" id="{A05FD1B5-EE41-4996-8F80-7108D4908046}"/>
              </a:ext>
            </a:extLst>
          </p:cNvPr>
          <p:cNvSpPr txBox="1"/>
          <p:nvPr/>
        </p:nvSpPr>
        <p:spPr>
          <a:xfrm>
            <a:off x="-22913" y="6519446"/>
            <a:ext cx="1045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procedure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D82A63F-D771-4DCA-A881-D22D5B4E1B82}"/>
              </a:ext>
            </a:extLst>
          </p:cNvPr>
          <p:cNvCxnSpPr/>
          <p:nvPr/>
        </p:nvCxnSpPr>
        <p:spPr>
          <a:xfrm>
            <a:off x="2791820" y="3056802"/>
            <a:ext cx="1323975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5FBA7FB5-431D-4C9B-B154-25903B96D885}"/>
              </a:ext>
            </a:extLst>
          </p:cNvPr>
          <p:cNvSpPr/>
          <p:nvPr/>
        </p:nvSpPr>
        <p:spPr>
          <a:xfrm>
            <a:off x="4264774" y="2267215"/>
            <a:ext cx="639096" cy="127819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DC0C2C1-6FDA-4565-9A1A-E83166FCD595}"/>
                  </a:ext>
                </a:extLst>
              </p:cNvPr>
              <p:cNvSpPr txBox="1"/>
              <p:nvPr/>
            </p:nvSpPr>
            <p:spPr>
              <a:xfrm>
                <a:off x="4379619" y="3603988"/>
                <a:ext cx="6049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DC0C2C1-6FDA-4565-9A1A-E83166FCD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619" y="3603988"/>
                <a:ext cx="604974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31309CC-CE1D-4A25-8E88-03A01C5FC510}"/>
              </a:ext>
            </a:extLst>
          </p:cNvPr>
          <p:cNvSpPr txBox="1"/>
          <p:nvPr/>
        </p:nvSpPr>
        <p:spPr>
          <a:xfrm>
            <a:off x="838708" y="4794490"/>
            <a:ext cx="342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Iterate all potential candidate sites</a:t>
            </a:r>
          </a:p>
        </p:txBody>
      </p:sp>
    </p:spTree>
    <p:extLst>
      <p:ext uri="{BB962C8B-B14F-4D97-AF65-F5344CB8AC3E}">
        <p14:creationId xmlns:p14="http://schemas.microsoft.com/office/powerpoint/2010/main" val="1925486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119">
            <a:extLst>
              <a:ext uri="{FF2B5EF4-FFF2-40B4-BE49-F238E27FC236}">
                <a16:creationId xmlns:a16="http://schemas.microsoft.com/office/drawing/2014/main" id="{53529B54-B3E1-4BCD-85B0-76ABF5B24AAF}"/>
              </a:ext>
            </a:extLst>
          </p:cNvPr>
          <p:cNvSpPr/>
          <p:nvPr/>
        </p:nvSpPr>
        <p:spPr>
          <a:xfrm>
            <a:off x="4568368" y="568277"/>
            <a:ext cx="480323" cy="100805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9D05572-C50A-4439-9AE9-124676A29B9E}"/>
              </a:ext>
            </a:extLst>
          </p:cNvPr>
          <p:cNvSpPr/>
          <p:nvPr/>
        </p:nvSpPr>
        <p:spPr>
          <a:xfrm>
            <a:off x="4479772" y="469791"/>
            <a:ext cx="646320" cy="17861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D3D2E4D-821A-49A8-9ED7-47408BD7D621}"/>
              </a:ext>
            </a:extLst>
          </p:cNvPr>
          <p:cNvSpPr/>
          <p:nvPr/>
        </p:nvSpPr>
        <p:spPr>
          <a:xfrm>
            <a:off x="4560624" y="1663506"/>
            <a:ext cx="496701" cy="345677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8DAF06-CECB-4DE5-9AF1-53BD90FB371B}"/>
              </a:ext>
            </a:extLst>
          </p:cNvPr>
          <p:cNvSpPr/>
          <p:nvPr/>
        </p:nvSpPr>
        <p:spPr>
          <a:xfrm>
            <a:off x="785748" y="3890535"/>
            <a:ext cx="639096" cy="10569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408118-2386-4217-B633-DDA7C8A0859E}"/>
              </a:ext>
            </a:extLst>
          </p:cNvPr>
          <p:cNvSpPr/>
          <p:nvPr/>
        </p:nvSpPr>
        <p:spPr>
          <a:xfrm>
            <a:off x="1778642" y="3155170"/>
            <a:ext cx="639096" cy="253099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C1BA14-ACEA-4C03-8A76-FA73C7BEAF61}"/>
              </a:ext>
            </a:extLst>
          </p:cNvPr>
          <p:cNvSpPr/>
          <p:nvPr/>
        </p:nvSpPr>
        <p:spPr>
          <a:xfrm>
            <a:off x="2941691" y="3155170"/>
            <a:ext cx="639096" cy="253099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C4FEA3-D0A3-4B97-8E32-B108D4D89072}"/>
              </a:ext>
            </a:extLst>
          </p:cNvPr>
          <p:cNvSpPr/>
          <p:nvPr/>
        </p:nvSpPr>
        <p:spPr>
          <a:xfrm>
            <a:off x="3049844" y="3299905"/>
            <a:ext cx="422787" cy="59853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221114-D930-456E-9796-009C0C71DFE9}"/>
              </a:ext>
            </a:extLst>
          </p:cNvPr>
          <p:cNvSpPr/>
          <p:nvPr/>
        </p:nvSpPr>
        <p:spPr>
          <a:xfrm>
            <a:off x="3049844" y="4002340"/>
            <a:ext cx="422787" cy="314634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58DC74-F546-4692-B575-7A583E5344F7}"/>
              </a:ext>
            </a:extLst>
          </p:cNvPr>
          <p:cNvSpPr/>
          <p:nvPr/>
        </p:nvSpPr>
        <p:spPr>
          <a:xfrm>
            <a:off x="3049844" y="4364164"/>
            <a:ext cx="422787" cy="53683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DE9477-98AB-4695-B800-CAB3286265A1}"/>
              </a:ext>
            </a:extLst>
          </p:cNvPr>
          <p:cNvSpPr/>
          <p:nvPr/>
        </p:nvSpPr>
        <p:spPr>
          <a:xfrm>
            <a:off x="3049844" y="4992438"/>
            <a:ext cx="422787" cy="249238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73AF54-446A-486E-8629-83BE74FAC409}"/>
              </a:ext>
            </a:extLst>
          </p:cNvPr>
          <p:cNvSpPr txBox="1"/>
          <p:nvPr/>
        </p:nvSpPr>
        <p:spPr>
          <a:xfrm>
            <a:off x="3099004" y="5148264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E4FD28-B48A-487F-B9EA-F98FAB1901AE}"/>
              </a:ext>
            </a:extLst>
          </p:cNvPr>
          <p:cNvCxnSpPr>
            <a:cxnSpLocks/>
            <a:stCxn id="9" idx="0"/>
            <a:endCxn id="17" idx="2"/>
          </p:cNvCxnSpPr>
          <p:nvPr/>
        </p:nvCxnSpPr>
        <p:spPr>
          <a:xfrm flipH="1" flipV="1">
            <a:off x="3257627" y="2258090"/>
            <a:ext cx="3611" cy="1041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0D94B83-F10F-4D14-8DD8-3AB47AD1E0DD}"/>
              </a:ext>
            </a:extLst>
          </p:cNvPr>
          <p:cNvSpPr/>
          <p:nvPr/>
        </p:nvSpPr>
        <p:spPr>
          <a:xfrm>
            <a:off x="2934467" y="471948"/>
            <a:ext cx="646320" cy="1786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3D6319-4BB2-4550-9EF5-C3E320E6C9C7}"/>
              </a:ext>
            </a:extLst>
          </p:cNvPr>
          <p:cNvSpPr txBox="1"/>
          <p:nvPr/>
        </p:nvSpPr>
        <p:spPr>
          <a:xfrm>
            <a:off x="2788234" y="2614372"/>
            <a:ext cx="1224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max sensor?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34B09B-74D9-48DC-850F-E88DC02CE4CD}"/>
              </a:ext>
            </a:extLst>
          </p:cNvPr>
          <p:cNvSpPr/>
          <p:nvPr/>
        </p:nvSpPr>
        <p:spPr>
          <a:xfrm>
            <a:off x="3010131" y="3961191"/>
            <a:ext cx="521493" cy="159001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0D3B31-08FC-4149-8DF2-FE21E5590958}"/>
              </a:ext>
            </a:extLst>
          </p:cNvPr>
          <p:cNvCxnSpPr>
            <a:cxnSpLocks/>
            <a:stCxn id="20" idx="3"/>
            <a:endCxn id="27" idx="1"/>
          </p:cNvCxnSpPr>
          <p:nvPr/>
        </p:nvCxnSpPr>
        <p:spPr>
          <a:xfrm>
            <a:off x="3531624" y="4756196"/>
            <a:ext cx="1291628" cy="16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73E0548-148A-431D-AC44-49F2DD5AA2BA}"/>
              </a:ext>
            </a:extLst>
          </p:cNvPr>
          <p:cNvSpPr txBox="1"/>
          <p:nvPr/>
        </p:nvSpPr>
        <p:spPr>
          <a:xfrm>
            <a:off x="3600064" y="4429490"/>
            <a:ext cx="1224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max sensor?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8AF74F3-C5CB-487C-A1C4-CDD1372358A1}"/>
              </a:ext>
            </a:extLst>
          </p:cNvPr>
          <p:cNvSpPr/>
          <p:nvPr/>
        </p:nvSpPr>
        <p:spPr>
          <a:xfrm>
            <a:off x="4823252" y="4458545"/>
            <a:ext cx="1274682" cy="59853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Remove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3355051-B3A4-4200-A154-E9302776BBB8}"/>
              </a:ext>
            </a:extLst>
          </p:cNvPr>
          <p:cNvSpPr/>
          <p:nvPr/>
        </p:nvSpPr>
        <p:spPr>
          <a:xfrm>
            <a:off x="6623642" y="3099155"/>
            <a:ext cx="639096" cy="209449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00D0D6B-E149-4238-8332-B7ADC038AC17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1424844" y="4419025"/>
            <a:ext cx="353798" cy="1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6D7960D-618E-4528-949E-0CF9BC782F6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2417738" y="4420667"/>
            <a:ext cx="5239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1F3ED503-7801-4A78-B07E-9D12698137D3}"/>
              </a:ext>
            </a:extLst>
          </p:cNvPr>
          <p:cNvSpPr/>
          <p:nvPr/>
        </p:nvSpPr>
        <p:spPr>
          <a:xfrm>
            <a:off x="1869964" y="3267895"/>
            <a:ext cx="457712" cy="10319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91E73E1-80B3-47FF-92DA-6A3D718C279A}"/>
              </a:ext>
            </a:extLst>
          </p:cNvPr>
          <p:cNvSpPr/>
          <p:nvPr/>
        </p:nvSpPr>
        <p:spPr>
          <a:xfrm>
            <a:off x="1869964" y="4419024"/>
            <a:ext cx="457712" cy="11978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63171A6-6F67-43BC-8C37-A1D5F9CF3709}"/>
              </a:ext>
            </a:extLst>
          </p:cNvPr>
          <p:cNvSpPr/>
          <p:nvPr/>
        </p:nvSpPr>
        <p:spPr>
          <a:xfrm>
            <a:off x="8309402" y="2339266"/>
            <a:ext cx="639096" cy="17157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4F85246-2054-4862-BF0C-EE6ABD090A4A}"/>
              </a:ext>
            </a:extLst>
          </p:cNvPr>
          <p:cNvSpPr/>
          <p:nvPr/>
        </p:nvSpPr>
        <p:spPr>
          <a:xfrm>
            <a:off x="8404648" y="2417771"/>
            <a:ext cx="422787" cy="59853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B54EEC9-7E13-4359-80E0-08084BE0704D}"/>
              </a:ext>
            </a:extLst>
          </p:cNvPr>
          <p:cNvSpPr/>
          <p:nvPr/>
        </p:nvSpPr>
        <p:spPr>
          <a:xfrm>
            <a:off x="8416837" y="3073254"/>
            <a:ext cx="422787" cy="314634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2B3C771-605D-4FF9-98B5-6A51FE974E90}"/>
              </a:ext>
            </a:extLst>
          </p:cNvPr>
          <p:cNvSpPr/>
          <p:nvPr/>
        </p:nvSpPr>
        <p:spPr>
          <a:xfrm>
            <a:off x="8417197" y="3448690"/>
            <a:ext cx="422787" cy="44184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09311EA-916D-44FF-B0B4-9B71BC35D4DA}"/>
              </a:ext>
            </a:extLst>
          </p:cNvPr>
          <p:cNvSpPr txBox="1"/>
          <p:nvPr/>
        </p:nvSpPr>
        <p:spPr>
          <a:xfrm>
            <a:off x="8456549" y="3749689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4C171E7-712C-46AC-AB7D-D5E420555A37}"/>
              </a:ext>
            </a:extLst>
          </p:cNvPr>
          <p:cNvCxnSpPr/>
          <p:nvPr/>
        </p:nvCxnSpPr>
        <p:spPr>
          <a:xfrm>
            <a:off x="7993162" y="3812328"/>
            <a:ext cx="1323975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C2EA039-6A78-40F3-8B80-60814771C73D}"/>
              </a:ext>
            </a:extLst>
          </p:cNvPr>
          <p:cNvCxnSpPr>
            <a:cxnSpLocks/>
          </p:cNvCxnSpPr>
          <p:nvPr/>
        </p:nvCxnSpPr>
        <p:spPr>
          <a:xfrm flipV="1">
            <a:off x="8951236" y="3180833"/>
            <a:ext cx="731802" cy="35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92507856-D905-40A7-BEE8-F967F907EBC9}"/>
              </a:ext>
            </a:extLst>
          </p:cNvPr>
          <p:cNvSpPr/>
          <p:nvPr/>
        </p:nvSpPr>
        <p:spPr>
          <a:xfrm>
            <a:off x="9667885" y="2304076"/>
            <a:ext cx="639096" cy="1457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F6000E0-38C7-4A87-A6F3-7C5852960C65}"/>
              </a:ext>
            </a:extLst>
          </p:cNvPr>
          <p:cNvSpPr/>
          <p:nvPr/>
        </p:nvSpPr>
        <p:spPr>
          <a:xfrm>
            <a:off x="9768437" y="2388426"/>
            <a:ext cx="422787" cy="58994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886AA6D-F234-4536-AB6E-66F877195BF9}"/>
              </a:ext>
            </a:extLst>
          </p:cNvPr>
          <p:cNvSpPr/>
          <p:nvPr/>
        </p:nvSpPr>
        <p:spPr>
          <a:xfrm>
            <a:off x="9787429" y="3051580"/>
            <a:ext cx="422787" cy="314634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96196-9DF8-4B28-B0FE-633EB934974A}"/>
              </a:ext>
            </a:extLst>
          </p:cNvPr>
          <p:cNvSpPr/>
          <p:nvPr/>
        </p:nvSpPr>
        <p:spPr>
          <a:xfrm>
            <a:off x="9778624" y="3439426"/>
            <a:ext cx="422787" cy="244254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F5F40B-15D1-4D09-B9E1-5F44031ECA2D}"/>
                  </a:ext>
                </a:extLst>
              </p:cNvPr>
              <p:cNvSpPr txBox="1"/>
              <p:nvPr/>
            </p:nvSpPr>
            <p:spPr>
              <a:xfrm>
                <a:off x="900593" y="4994376"/>
                <a:ext cx="4094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F5F40B-15D1-4D09-B9E1-5F44031EC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593" y="4994376"/>
                <a:ext cx="409406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C485BF5-0D27-4A97-AD58-DF2D1E737EA1}"/>
                  </a:ext>
                </a:extLst>
              </p:cNvPr>
              <p:cNvSpPr txBox="1"/>
              <p:nvPr/>
            </p:nvSpPr>
            <p:spPr>
              <a:xfrm>
                <a:off x="9728472" y="3749689"/>
                <a:ext cx="6049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C485BF5-0D27-4A97-AD58-DF2D1E737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8472" y="3749689"/>
                <a:ext cx="604974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B9C16A0-8A1E-42AF-9789-D79175B11706}"/>
                  </a:ext>
                </a:extLst>
              </p:cNvPr>
              <p:cNvSpPr txBox="1"/>
              <p:nvPr/>
            </p:nvSpPr>
            <p:spPr>
              <a:xfrm>
                <a:off x="1508413" y="5734738"/>
                <a:ext cx="1179554" cy="3468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B9C16A0-8A1E-42AF-9789-D79175B11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413" y="5734738"/>
                <a:ext cx="1179554" cy="3468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5D14E93-E828-471E-91E0-C6E4AD80890E}"/>
                  </a:ext>
                </a:extLst>
              </p:cNvPr>
              <p:cNvSpPr txBox="1"/>
              <p:nvPr/>
            </p:nvSpPr>
            <p:spPr>
              <a:xfrm>
                <a:off x="3070357" y="3423076"/>
                <a:ext cx="42409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5D14E93-E828-471E-91E0-C6E4AD808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357" y="3423076"/>
                <a:ext cx="424090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818A2FF-D164-47F3-88CC-F6C08E8BC518}"/>
                  </a:ext>
                </a:extLst>
              </p:cNvPr>
              <p:cNvSpPr txBox="1"/>
              <p:nvPr/>
            </p:nvSpPr>
            <p:spPr>
              <a:xfrm>
                <a:off x="3042745" y="3977125"/>
                <a:ext cx="4288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818A2FF-D164-47F3-88CC-F6C08E8BC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745" y="3977125"/>
                <a:ext cx="428835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A52F796-F9F0-451C-B326-73023B5E4C44}"/>
                  </a:ext>
                </a:extLst>
              </p:cNvPr>
              <p:cNvSpPr txBox="1"/>
              <p:nvPr/>
            </p:nvSpPr>
            <p:spPr>
              <a:xfrm>
                <a:off x="3042745" y="4458545"/>
                <a:ext cx="4288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A52F796-F9F0-451C-B326-73023B5E4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745" y="4458545"/>
                <a:ext cx="428835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B7DE263-3605-4936-9178-B10F08591B95}"/>
                  </a:ext>
                </a:extLst>
              </p:cNvPr>
              <p:cNvSpPr txBox="1"/>
              <p:nvPr/>
            </p:nvSpPr>
            <p:spPr>
              <a:xfrm>
                <a:off x="6737108" y="5081059"/>
                <a:ext cx="4121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B7DE263-3605-4936-9178-B10F08591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108" y="5081059"/>
                <a:ext cx="412164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49245CF3-F8BE-4F53-BB78-F5F7F536FB77}"/>
                  </a:ext>
                </a:extLst>
              </p:cNvPr>
              <p:cNvSpPr txBox="1"/>
              <p:nvPr/>
            </p:nvSpPr>
            <p:spPr>
              <a:xfrm>
                <a:off x="8423440" y="2512613"/>
                <a:ext cx="42409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49245CF3-F8BE-4F53-BB78-F5F7F536F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440" y="2512613"/>
                <a:ext cx="424090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D0D1449-5D9C-45AF-B810-93021EA0EAF9}"/>
                  </a:ext>
                </a:extLst>
              </p:cNvPr>
              <p:cNvSpPr txBox="1"/>
              <p:nvPr/>
            </p:nvSpPr>
            <p:spPr>
              <a:xfrm>
                <a:off x="8422724" y="3097594"/>
                <a:ext cx="4288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D0D1449-5D9C-45AF-B810-93021EA0E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2724" y="3097594"/>
                <a:ext cx="42883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40EE673-0143-41F6-A11A-572002C2FA8A}"/>
                  </a:ext>
                </a:extLst>
              </p:cNvPr>
              <p:cNvSpPr txBox="1"/>
              <p:nvPr/>
            </p:nvSpPr>
            <p:spPr>
              <a:xfrm>
                <a:off x="8412893" y="3484607"/>
                <a:ext cx="4288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40EE673-0143-41F6-A11A-572002C2F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2893" y="3484607"/>
                <a:ext cx="428835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Rectangle 108">
            <a:extLst>
              <a:ext uri="{FF2B5EF4-FFF2-40B4-BE49-F238E27FC236}">
                <a16:creationId xmlns:a16="http://schemas.microsoft.com/office/drawing/2014/main" id="{70BAAAEA-FA99-42BA-AE33-60EF3AB8E0C0}"/>
              </a:ext>
            </a:extLst>
          </p:cNvPr>
          <p:cNvSpPr/>
          <p:nvPr/>
        </p:nvSpPr>
        <p:spPr>
          <a:xfrm>
            <a:off x="8414205" y="4787475"/>
            <a:ext cx="422787" cy="78284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78CDD98-AB99-4F94-BDBF-0D3C3D9C90C0}"/>
              </a:ext>
            </a:extLst>
          </p:cNvPr>
          <p:cNvSpPr/>
          <p:nvPr/>
        </p:nvSpPr>
        <p:spPr>
          <a:xfrm>
            <a:off x="8414480" y="5658327"/>
            <a:ext cx="422787" cy="68657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C740FB26-F2B5-4358-898C-FE2E85899447}"/>
              </a:ext>
            </a:extLst>
          </p:cNvPr>
          <p:cNvCxnSpPr/>
          <p:nvPr/>
        </p:nvCxnSpPr>
        <p:spPr>
          <a:xfrm>
            <a:off x="7993162" y="6411510"/>
            <a:ext cx="1323975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C91805C-4EF4-43F8-9FD5-C75D3C9356B4}"/>
                  </a:ext>
                </a:extLst>
              </p:cNvPr>
              <p:cNvSpPr txBox="1"/>
              <p:nvPr/>
            </p:nvSpPr>
            <p:spPr>
              <a:xfrm>
                <a:off x="8306051" y="6432909"/>
                <a:ext cx="6049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C91805C-4EF4-43F8-9FD5-C75D3C935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6051" y="6432909"/>
                <a:ext cx="604974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Right Brace 112">
            <a:extLst>
              <a:ext uri="{FF2B5EF4-FFF2-40B4-BE49-F238E27FC236}">
                <a16:creationId xmlns:a16="http://schemas.microsoft.com/office/drawing/2014/main" id="{F1082A5C-F67C-4A9E-B503-2E62D224FD4A}"/>
              </a:ext>
            </a:extLst>
          </p:cNvPr>
          <p:cNvSpPr/>
          <p:nvPr/>
        </p:nvSpPr>
        <p:spPr>
          <a:xfrm rot="10800000">
            <a:off x="7675443" y="2498406"/>
            <a:ext cx="372547" cy="294796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FA015E8-49E1-4ABE-AD1C-72A293FA1110}"/>
              </a:ext>
            </a:extLst>
          </p:cNvPr>
          <p:cNvCxnSpPr>
            <a:cxnSpLocks/>
          </p:cNvCxnSpPr>
          <p:nvPr/>
        </p:nvCxnSpPr>
        <p:spPr>
          <a:xfrm flipH="1">
            <a:off x="7262738" y="3972388"/>
            <a:ext cx="4127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5D97CEF7-0D5F-478F-BA39-CBDAAF036F3B}"/>
              </a:ext>
            </a:extLst>
          </p:cNvPr>
          <p:cNvSpPr txBox="1"/>
          <p:nvPr/>
        </p:nvSpPr>
        <p:spPr>
          <a:xfrm>
            <a:off x="7331407" y="3551981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&lt;N?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B71A27D-A712-4D6C-BAD9-A98FA7DC0F01}"/>
              </a:ext>
            </a:extLst>
          </p:cNvPr>
          <p:cNvCxnSpPr>
            <a:cxnSpLocks/>
          </p:cNvCxnSpPr>
          <p:nvPr/>
        </p:nvCxnSpPr>
        <p:spPr>
          <a:xfrm>
            <a:off x="3590621" y="3315577"/>
            <a:ext cx="3042855" cy="1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CC6DBB3-1E57-400A-8E40-9634AC6EA861}"/>
              </a:ext>
            </a:extLst>
          </p:cNvPr>
          <p:cNvCxnSpPr>
            <a:cxnSpLocks/>
          </p:cNvCxnSpPr>
          <p:nvPr/>
        </p:nvCxnSpPr>
        <p:spPr>
          <a:xfrm>
            <a:off x="6096000" y="4736172"/>
            <a:ext cx="5171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2C532720-A8C6-4E0B-8E0B-F763704183AC}"/>
              </a:ext>
            </a:extLst>
          </p:cNvPr>
          <p:cNvSpPr/>
          <p:nvPr/>
        </p:nvSpPr>
        <p:spPr>
          <a:xfrm>
            <a:off x="5959823" y="849996"/>
            <a:ext cx="484929" cy="1002643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F522393E-4650-4C82-9AD0-B5A9811DF1B1}"/>
                  </a:ext>
                </a:extLst>
              </p:cNvPr>
              <p:cNvSpPr txBox="1"/>
              <p:nvPr/>
            </p:nvSpPr>
            <p:spPr>
              <a:xfrm>
                <a:off x="4606334" y="879952"/>
                <a:ext cx="4240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F522393E-4650-4C82-9AD0-B5A9811D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334" y="879952"/>
                <a:ext cx="424090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17E22E3-F169-4C63-A7A9-65C6228365C3}"/>
                  </a:ext>
                </a:extLst>
              </p:cNvPr>
              <p:cNvSpPr txBox="1"/>
              <p:nvPr/>
            </p:nvSpPr>
            <p:spPr>
              <a:xfrm>
                <a:off x="4598346" y="1667872"/>
                <a:ext cx="4288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17E22E3-F169-4C63-A7A9-65C622836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346" y="1667872"/>
                <a:ext cx="428835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>
            <a:extLst>
              <a:ext uri="{FF2B5EF4-FFF2-40B4-BE49-F238E27FC236}">
                <a16:creationId xmlns:a16="http://schemas.microsoft.com/office/drawing/2014/main" id="{BF5BD406-5508-4421-A605-2DA2D3FA0283}"/>
              </a:ext>
            </a:extLst>
          </p:cNvPr>
          <p:cNvSpPr txBox="1"/>
          <p:nvPr/>
        </p:nvSpPr>
        <p:spPr>
          <a:xfrm>
            <a:off x="4596502" y="1872815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700F91B-153D-4893-879C-95552F20DD8B}"/>
                  </a:ext>
                </a:extLst>
              </p:cNvPr>
              <p:cNvSpPr txBox="1"/>
              <p:nvPr/>
            </p:nvSpPr>
            <p:spPr>
              <a:xfrm>
                <a:off x="5990242" y="1182040"/>
                <a:ext cx="4240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700F91B-153D-4893-879C-95552F20D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242" y="1182040"/>
                <a:ext cx="424090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42563BB-5787-4546-A724-CD2357796CD4}"/>
              </a:ext>
            </a:extLst>
          </p:cNvPr>
          <p:cNvCxnSpPr>
            <a:cxnSpLocks/>
            <a:stCxn id="17" idx="3"/>
            <a:endCxn id="86" idx="1"/>
          </p:cNvCxnSpPr>
          <p:nvPr/>
        </p:nvCxnSpPr>
        <p:spPr>
          <a:xfrm flipV="1">
            <a:off x="3580787" y="1362863"/>
            <a:ext cx="898985" cy="2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D14B4A3B-1BC7-4BC7-B7A6-E9AE1F263D02}"/>
              </a:ext>
            </a:extLst>
          </p:cNvPr>
          <p:cNvCxnSpPr>
            <a:cxnSpLocks/>
            <a:stCxn id="86" idx="3"/>
            <a:endCxn id="92" idx="1"/>
          </p:cNvCxnSpPr>
          <p:nvPr/>
        </p:nvCxnSpPr>
        <p:spPr>
          <a:xfrm flipV="1">
            <a:off x="5126092" y="1351318"/>
            <a:ext cx="833731" cy="115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78B13F2-DBED-4C18-A2FA-A9AB9D8C147B}"/>
              </a:ext>
            </a:extLst>
          </p:cNvPr>
          <p:cNvCxnSpPr/>
          <p:nvPr/>
        </p:nvCxnSpPr>
        <p:spPr>
          <a:xfrm>
            <a:off x="5532708" y="1852639"/>
            <a:ext cx="1323975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A69E094-100A-45AA-BA9C-465D7BF267D1}"/>
              </a:ext>
            </a:extLst>
          </p:cNvPr>
          <p:cNvSpPr/>
          <p:nvPr/>
        </p:nvSpPr>
        <p:spPr>
          <a:xfrm>
            <a:off x="8306051" y="4686553"/>
            <a:ext cx="639096" cy="17157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44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38DAF06-CECB-4DE5-9AF1-53BD90FB371B}"/>
              </a:ext>
            </a:extLst>
          </p:cNvPr>
          <p:cNvSpPr/>
          <p:nvPr/>
        </p:nvSpPr>
        <p:spPr>
          <a:xfrm>
            <a:off x="756251" y="3330767"/>
            <a:ext cx="639096" cy="127819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408118-2386-4217-B633-DDA7C8A0859E}"/>
              </a:ext>
            </a:extLst>
          </p:cNvPr>
          <p:cNvSpPr/>
          <p:nvPr/>
        </p:nvSpPr>
        <p:spPr>
          <a:xfrm>
            <a:off x="1749145" y="2577370"/>
            <a:ext cx="639096" cy="27702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C1BA14-ACEA-4C03-8A76-FA73C7BEAF61}"/>
              </a:ext>
            </a:extLst>
          </p:cNvPr>
          <p:cNvSpPr/>
          <p:nvPr/>
        </p:nvSpPr>
        <p:spPr>
          <a:xfrm>
            <a:off x="2912194" y="2574912"/>
            <a:ext cx="639096" cy="27726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C4FEA3-D0A3-4B97-8E32-B108D4D89072}"/>
              </a:ext>
            </a:extLst>
          </p:cNvPr>
          <p:cNvSpPr/>
          <p:nvPr/>
        </p:nvSpPr>
        <p:spPr>
          <a:xfrm>
            <a:off x="3020348" y="2654798"/>
            <a:ext cx="422787" cy="59853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221114-D930-456E-9796-009C0C71DFE9}"/>
              </a:ext>
            </a:extLst>
          </p:cNvPr>
          <p:cNvSpPr/>
          <p:nvPr/>
        </p:nvSpPr>
        <p:spPr>
          <a:xfrm>
            <a:off x="3020347" y="3341828"/>
            <a:ext cx="422787" cy="314634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58DC74-F546-4692-B575-7A583E5344F7}"/>
              </a:ext>
            </a:extLst>
          </p:cNvPr>
          <p:cNvSpPr/>
          <p:nvPr/>
        </p:nvSpPr>
        <p:spPr>
          <a:xfrm>
            <a:off x="3020347" y="3798056"/>
            <a:ext cx="422787" cy="53683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DE9477-98AB-4695-B800-CAB3286265A1}"/>
              </a:ext>
            </a:extLst>
          </p:cNvPr>
          <p:cNvSpPr/>
          <p:nvPr/>
        </p:nvSpPr>
        <p:spPr>
          <a:xfrm>
            <a:off x="3020347" y="4476482"/>
            <a:ext cx="422787" cy="249238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73AF54-446A-486E-8629-83BE74FAC409}"/>
              </a:ext>
            </a:extLst>
          </p:cNvPr>
          <p:cNvSpPr txBox="1"/>
          <p:nvPr/>
        </p:nvSpPr>
        <p:spPr>
          <a:xfrm>
            <a:off x="3069507" y="4809710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E4FD28-B48A-487F-B9EA-F98FAB1901AE}"/>
              </a:ext>
            </a:extLst>
          </p:cNvPr>
          <p:cNvCxnSpPr>
            <a:cxnSpLocks/>
            <a:stCxn id="9" idx="3"/>
            <a:endCxn id="17" idx="1"/>
          </p:cNvCxnSpPr>
          <p:nvPr/>
        </p:nvCxnSpPr>
        <p:spPr>
          <a:xfrm flipV="1">
            <a:off x="3443135" y="2949485"/>
            <a:ext cx="1639653" cy="4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0D94B83-F10F-4D14-8DD8-3AB47AD1E0DD}"/>
              </a:ext>
            </a:extLst>
          </p:cNvPr>
          <p:cNvSpPr/>
          <p:nvPr/>
        </p:nvSpPr>
        <p:spPr>
          <a:xfrm>
            <a:off x="5082788" y="2650215"/>
            <a:ext cx="1274682" cy="59853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Add to final solution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3D6319-4BB2-4550-9EF5-C3E320E6C9C7}"/>
              </a:ext>
            </a:extLst>
          </p:cNvPr>
          <p:cNvSpPr txBox="1"/>
          <p:nvPr/>
        </p:nvSpPr>
        <p:spPr>
          <a:xfrm>
            <a:off x="3785927" y="2656719"/>
            <a:ext cx="11301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max sensor</a:t>
            </a:r>
          </a:p>
          <a:p>
            <a:r>
              <a:rPr lang="en-US" sz="1600" dirty="0"/>
              <a:t>constraint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34B09B-74D9-48DC-850F-E88DC02CE4CD}"/>
              </a:ext>
            </a:extLst>
          </p:cNvPr>
          <p:cNvSpPr/>
          <p:nvPr/>
        </p:nvSpPr>
        <p:spPr>
          <a:xfrm>
            <a:off x="2970801" y="3302500"/>
            <a:ext cx="521493" cy="192134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0D3B31-08FC-4149-8DF2-FE21E5590958}"/>
              </a:ext>
            </a:extLst>
          </p:cNvPr>
          <p:cNvCxnSpPr>
            <a:cxnSpLocks/>
            <a:stCxn id="20" idx="3"/>
            <a:endCxn id="27" idx="1"/>
          </p:cNvCxnSpPr>
          <p:nvPr/>
        </p:nvCxnSpPr>
        <p:spPr>
          <a:xfrm>
            <a:off x="3492294" y="4263172"/>
            <a:ext cx="1589089" cy="120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73E0548-148A-431D-AC44-49F2DD5AA2BA}"/>
              </a:ext>
            </a:extLst>
          </p:cNvPr>
          <p:cNvSpPr txBox="1"/>
          <p:nvPr/>
        </p:nvSpPr>
        <p:spPr>
          <a:xfrm>
            <a:off x="3676960" y="3924618"/>
            <a:ext cx="1141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max sensor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8AF74F3-C5CB-487C-A1C4-CDD1372358A1}"/>
              </a:ext>
            </a:extLst>
          </p:cNvPr>
          <p:cNvSpPr/>
          <p:nvPr/>
        </p:nvSpPr>
        <p:spPr>
          <a:xfrm>
            <a:off x="5081383" y="3975943"/>
            <a:ext cx="1274682" cy="59853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Remove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3355051-B3A4-4200-A154-E9302776BBB8}"/>
              </a:ext>
            </a:extLst>
          </p:cNvPr>
          <p:cNvSpPr/>
          <p:nvPr/>
        </p:nvSpPr>
        <p:spPr>
          <a:xfrm>
            <a:off x="6594145" y="2586588"/>
            <a:ext cx="639096" cy="209449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00D0D6B-E149-4238-8332-B7ADC038AC17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1395347" y="3962490"/>
            <a:ext cx="353798" cy="73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6D7960D-618E-4528-949E-0CF9BC782F6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2388241" y="3961261"/>
            <a:ext cx="523953" cy="12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ight Brace 45">
            <a:extLst>
              <a:ext uri="{FF2B5EF4-FFF2-40B4-BE49-F238E27FC236}">
                <a16:creationId xmlns:a16="http://schemas.microsoft.com/office/drawing/2014/main" id="{97E4DEE9-A30F-4EBB-BA1D-E84F80040903}"/>
              </a:ext>
            </a:extLst>
          </p:cNvPr>
          <p:cNvSpPr/>
          <p:nvPr/>
        </p:nvSpPr>
        <p:spPr>
          <a:xfrm>
            <a:off x="6352554" y="2894712"/>
            <a:ext cx="167149" cy="14186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F3ED503-7801-4A78-B07E-9D12698137D3}"/>
              </a:ext>
            </a:extLst>
          </p:cNvPr>
          <p:cNvSpPr/>
          <p:nvPr/>
        </p:nvSpPr>
        <p:spPr>
          <a:xfrm>
            <a:off x="1841731" y="2643738"/>
            <a:ext cx="457712" cy="127819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91E73E1-80B3-47FF-92DA-6A3D718C279A}"/>
              </a:ext>
            </a:extLst>
          </p:cNvPr>
          <p:cNvSpPr/>
          <p:nvPr/>
        </p:nvSpPr>
        <p:spPr>
          <a:xfrm>
            <a:off x="1840467" y="4000104"/>
            <a:ext cx="457712" cy="127819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63171A6-6F67-43BC-8C37-A1D5F9CF3709}"/>
              </a:ext>
            </a:extLst>
          </p:cNvPr>
          <p:cNvSpPr/>
          <p:nvPr/>
        </p:nvSpPr>
        <p:spPr>
          <a:xfrm>
            <a:off x="8279905" y="1769369"/>
            <a:ext cx="639096" cy="209449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4F85246-2054-4862-BF0C-EE6ABD090A4A}"/>
              </a:ext>
            </a:extLst>
          </p:cNvPr>
          <p:cNvSpPr/>
          <p:nvPr/>
        </p:nvSpPr>
        <p:spPr>
          <a:xfrm>
            <a:off x="8388059" y="1854467"/>
            <a:ext cx="422787" cy="59853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B54EEC9-7E13-4359-80E0-08084BE0704D}"/>
              </a:ext>
            </a:extLst>
          </p:cNvPr>
          <p:cNvSpPr/>
          <p:nvPr/>
        </p:nvSpPr>
        <p:spPr>
          <a:xfrm>
            <a:off x="8387341" y="2576761"/>
            <a:ext cx="422787" cy="314634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2B3C771-605D-4FF9-98B5-6A51FE974E90}"/>
              </a:ext>
            </a:extLst>
          </p:cNvPr>
          <p:cNvSpPr/>
          <p:nvPr/>
        </p:nvSpPr>
        <p:spPr>
          <a:xfrm>
            <a:off x="8387700" y="3015150"/>
            <a:ext cx="422787" cy="53683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09311EA-916D-44FF-B0B4-9B71BC35D4DA}"/>
              </a:ext>
            </a:extLst>
          </p:cNvPr>
          <p:cNvSpPr txBox="1"/>
          <p:nvPr/>
        </p:nvSpPr>
        <p:spPr>
          <a:xfrm>
            <a:off x="8427052" y="3440631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4C171E7-712C-46AC-AB7D-D5E420555A37}"/>
              </a:ext>
            </a:extLst>
          </p:cNvPr>
          <p:cNvCxnSpPr/>
          <p:nvPr/>
        </p:nvCxnSpPr>
        <p:spPr>
          <a:xfrm>
            <a:off x="7945686" y="3312860"/>
            <a:ext cx="1323975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C2EA039-6A78-40F3-8B80-60814771C73D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8919001" y="2816616"/>
            <a:ext cx="731802" cy="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92507856-D905-40A7-BEE8-F967F907EBC9}"/>
              </a:ext>
            </a:extLst>
          </p:cNvPr>
          <p:cNvSpPr/>
          <p:nvPr/>
        </p:nvSpPr>
        <p:spPr>
          <a:xfrm>
            <a:off x="9660637" y="1773129"/>
            <a:ext cx="639096" cy="15397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F6000E0-38C7-4A87-A6F3-7C5852960C65}"/>
              </a:ext>
            </a:extLst>
          </p:cNvPr>
          <p:cNvSpPr/>
          <p:nvPr/>
        </p:nvSpPr>
        <p:spPr>
          <a:xfrm>
            <a:off x="9763515" y="1854467"/>
            <a:ext cx="422787" cy="59853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886AA6D-F234-4536-AB6E-66F877195BF9}"/>
              </a:ext>
            </a:extLst>
          </p:cNvPr>
          <p:cNvSpPr/>
          <p:nvPr/>
        </p:nvSpPr>
        <p:spPr>
          <a:xfrm>
            <a:off x="9767764" y="2575378"/>
            <a:ext cx="422787" cy="314634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96196-9DF8-4B28-B0FE-633EB934974A}"/>
              </a:ext>
            </a:extLst>
          </p:cNvPr>
          <p:cNvSpPr/>
          <p:nvPr/>
        </p:nvSpPr>
        <p:spPr>
          <a:xfrm>
            <a:off x="9768791" y="3012384"/>
            <a:ext cx="422787" cy="244254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F5F40B-15D1-4D09-B9E1-5F44031ECA2D}"/>
                  </a:ext>
                </a:extLst>
              </p:cNvPr>
              <p:cNvSpPr txBox="1"/>
              <p:nvPr/>
            </p:nvSpPr>
            <p:spPr>
              <a:xfrm>
                <a:off x="871096" y="4655822"/>
                <a:ext cx="4094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F5F40B-15D1-4D09-B9E1-5F44031EC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096" y="4655822"/>
                <a:ext cx="409406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C485BF5-0D27-4A97-AD58-DF2D1E737EA1}"/>
                  </a:ext>
                </a:extLst>
              </p:cNvPr>
              <p:cNvSpPr txBox="1"/>
              <p:nvPr/>
            </p:nvSpPr>
            <p:spPr>
              <a:xfrm>
                <a:off x="9699870" y="3301173"/>
                <a:ext cx="6049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C485BF5-0D27-4A97-AD58-DF2D1E737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9870" y="3301173"/>
                <a:ext cx="604974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B9C16A0-8A1E-42AF-9789-D79175B11706}"/>
                  </a:ext>
                </a:extLst>
              </p:cNvPr>
              <p:cNvSpPr txBox="1"/>
              <p:nvPr/>
            </p:nvSpPr>
            <p:spPr>
              <a:xfrm>
                <a:off x="1478916" y="5396184"/>
                <a:ext cx="1179554" cy="3468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B9C16A0-8A1E-42AF-9789-D79175B11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916" y="5396184"/>
                <a:ext cx="1179554" cy="3468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5D14E93-E828-471E-91E0-C6E4AD80890E}"/>
                  </a:ext>
                </a:extLst>
              </p:cNvPr>
              <p:cNvSpPr txBox="1"/>
              <p:nvPr/>
            </p:nvSpPr>
            <p:spPr>
              <a:xfrm>
                <a:off x="3032860" y="2770088"/>
                <a:ext cx="42409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5D14E93-E828-471E-91E0-C6E4AD808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860" y="2770088"/>
                <a:ext cx="424090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818A2FF-D164-47F3-88CC-F6C08E8BC518}"/>
                  </a:ext>
                </a:extLst>
              </p:cNvPr>
              <p:cNvSpPr txBox="1"/>
              <p:nvPr/>
            </p:nvSpPr>
            <p:spPr>
              <a:xfrm>
                <a:off x="3023192" y="3321669"/>
                <a:ext cx="4288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818A2FF-D164-47F3-88CC-F6C08E8BC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192" y="3321669"/>
                <a:ext cx="428835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A52F796-F9F0-451C-B326-73023B5E4C44}"/>
                  </a:ext>
                </a:extLst>
              </p:cNvPr>
              <p:cNvSpPr txBox="1"/>
              <p:nvPr/>
            </p:nvSpPr>
            <p:spPr>
              <a:xfrm>
                <a:off x="3013248" y="3892437"/>
                <a:ext cx="4288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A52F796-F9F0-451C-B326-73023B5E4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248" y="3892437"/>
                <a:ext cx="428835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B7DE263-3605-4936-9178-B10F08591B95}"/>
                  </a:ext>
                </a:extLst>
              </p:cNvPr>
              <p:cNvSpPr txBox="1"/>
              <p:nvPr/>
            </p:nvSpPr>
            <p:spPr>
              <a:xfrm>
                <a:off x="6707611" y="4742505"/>
                <a:ext cx="4121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B7DE263-3605-4936-9178-B10F08591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611" y="4742505"/>
                <a:ext cx="412164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49245CF3-F8BE-4F53-BB78-F5F7F536FB77}"/>
                  </a:ext>
                </a:extLst>
              </p:cNvPr>
              <p:cNvSpPr txBox="1"/>
              <p:nvPr/>
            </p:nvSpPr>
            <p:spPr>
              <a:xfrm>
                <a:off x="8394207" y="1979131"/>
                <a:ext cx="42409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49245CF3-F8BE-4F53-BB78-F5F7F536F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207" y="1979131"/>
                <a:ext cx="424090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D0D1449-5D9C-45AF-B810-93021EA0EAF9}"/>
                  </a:ext>
                </a:extLst>
              </p:cNvPr>
              <p:cNvSpPr txBox="1"/>
              <p:nvPr/>
            </p:nvSpPr>
            <p:spPr>
              <a:xfrm>
                <a:off x="8381951" y="2561820"/>
                <a:ext cx="4288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D0D1449-5D9C-45AF-B810-93021EA0E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51" y="2561820"/>
                <a:ext cx="42883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40EE673-0143-41F6-A11A-572002C2FA8A}"/>
                  </a:ext>
                </a:extLst>
              </p:cNvPr>
              <p:cNvSpPr txBox="1"/>
              <p:nvPr/>
            </p:nvSpPr>
            <p:spPr>
              <a:xfrm>
                <a:off x="8382309" y="3018947"/>
                <a:ext cx="4288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40EE673-0143-41F6-A11A-572002C2F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309" y="3018947"/>
                <a:ext cx="428835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TextBox 102">
            <a:extLst>
              <a:ext uri="{FF2B5EF4-FFF2-40B4-BE49-F238E27FC236}">
                <a16:creationId xmlns:a16="http://schemas.microsoft.com/office/drawing/2014/main" id="{A05FD1B5-EE41-4996-8F80-7108D4908046}"/>
              </a:ext>
            </a:extLst>
          </p:cNvPr>
          <p:cNvSpPr txBox="1"/>
          <p:nvPr/>
        </p:nvSpPr>
        <p:spPr>
          <a:xfrm>
            <a:off x="-22913" y="6519446"/>
            <a:ext cx="1045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procedure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26D6C76-2233-457E-A1A2-4A40A7E8547B}"/>
              </a:ext>
            </a:extLst>
          </p:cNvPr>
          <p:cNvSpPr/>
          <p:nvPr/>
        </p:nvSpPr>
        <p:spPr>
          <a:xfrm>
            <a:off x="8279905" y="4057305"/>
            <a:ext cx="639096" cy="209449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0BAAAEA-FA99-42BA-AE33-60EF3AB8E0C0}"/>
              </a:ext>
            </a:extLst>
          </p:cNvPr>
          <p:cNvSpPr/>
          <p:nvPr/>
        </p:nvSpPr>
        <p:spPr>
          <a:xfrm>
            <a:off x="8375152" y="4156308"/>
            <a:ext cx="422787" cy="1260194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78CDD98-AB99-4F94-BDBF-0D3C3D9C90C0}"/>
              </a:ext>
            </a:extLst>
          </p:cNvPr>
          <p:cNvSpPr/>
          <p:nvPr/>
        </p:nvSpPr>
        <p:spPr>
          <a:xfrm>
            <a:off x="8375151" y="5492457"/>
            <a:ext cx="422787" cy="59853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C740FB26-F2B5-4358-898C-FE2E85899447}"/>
              </a:ext>
            </a:extLst>
          </p:cNvPr>
          <p:cNvCxnSpPr/>
          <p:nvPr/>
        </p:nvCxnSpPr>
        <p:spPr>
          <a:xfrm>
            <a:off x="7963665" y="6151798"/>
            <a:ext cx="1323975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C91805C-4EF4-43F8-9FD5-C75D3C9356B4}"/>
                  </a:ext>
                </a:extLst>
              </p:cNvPr>
              <p:cNvSpPr txBox="1"/>
              <p:nvPr/>
            </p:nvSpPr>
            <p:spPr>
              <a:xfrm>
                <a:off x="8266722" y="6180892"/>
                <a:ext cx="6049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C91805C-4EF4-43F8-9FD5-C75D3C935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6722" y="6180892"/>
                <a:ext cx="604974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Right Brace 112">
            <a:extLst>
              <a:ext uri="{FF2B5EF4-FFF2-40B4-BE49-F238E27FC236}">
                <a16:creationId xmlns:a16="http://schemas.microsoft.com/office/drawing/2014/main" id="{F1082A5C-F67C-4A9E-B503-2E62D224FD4A}"/>
              </a:ext>
            </a:extLst>
          </p:cNvPr>
          <p:cNvSpPr/>
          <p:nvPr/>
        </p:nvSpPr>
        <p:spPr>
          <a:xfrm rot="10800000">
            <a:off x="7645946" y="2159852"/>
            <a:ext cx="372547" cy="294796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FA015E8-49E1-4ABE-AD1C-72A293FA1110}"/>
              </a:ext>
            </a:extLst>
          </p:cNvPr>
          <p:cNvCxnSpPr>
            <a:cxnSpLocks/>
            <a:stCxn id="113" idx="1"/>
            <a:endCxn id="35" idx="3"/>
          </p:cNvCxnSpPr>
          <p:nvPr/>
        </p:nvCxnSpPr>
        <p:spPr>
          <a:xfrm flipH="1">
            <a:off x="7233241" y="3633834"/>
            <a:ext cx="41270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5D97CEF7-0D5F-478F-BA39-CBDAAF036F3B}"/>
              </a:ext>
            </a:extLst>
          </p:cNvPr>
          <p:cNvSpPr txBox="1"/>
          <p:nvPr/>
        </p:nvSpPr>
        <p:spPr>
          <a:xfrm>
            <a:off x="7272474" y="3377950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&lt;N?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90B9FB-CD76-4CB6-9351-50675397F075}"/>
              </a:ext>
            </a:extLst>
          </p:cNvPr>
          <p:cNvSpPr txBox="1"/>
          <p:nvPr/>
        </p:nvSpPr>
        <p:spPr>
          <a:xfrm>
            <a:off x="1226884" y="6541511"/>
            <a:ext cx="673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等线"/>
                <a:cs typeface="Calibri"/>
              </a:rPr>
              <a:t>Stopping criterion: the solutions in the front 0 of the final solution is n</a:t>
            </a:r>
          </a:p>
        </p:txBody>
      </p:sp>
    </p:spTree>
    <p:extLst>
      <p:ext uri="{BB962C8B-B14F-4D97-AF65-F5344CB8AC3E}">
        <p14:creationId xmlns:p14="http://schemas.microsoft.com/office/powerpoint/2010/main" val="321649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BDC17D8-614C-4408-8507-584E0F0EB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243657"/>
              </p:ext>
            </p:extLst>
          </p:nvPr>
        </p:nvGraphicFramePr>
        <p:xfrm>
          <a:off x="285751" y="186266"/>
          <a:ext cx="10210800" cy="45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010">
                  <a:extLst>
                    <a:ext uri="{9D8B030D-6E8A-4147-A177-3AD203B41FA5}">
                      <a16:colId xmlns:a16="http://schemas.microsoft.com/office/drawing/2014/main" val="3959262929"/>
                    </a:ext>
                  </a:extLst>
                </a:gridCol>
                <a:gridCol w="1577664">
                  <a:extLst>
                    <a:ext uri="{9D8B030D-6E8A-4147-A177-3AD203B41FA5}">
                      <a16:colId xmlns:a16="http://schemas.microsoft.com/office/drawing/2014/main" val="1627569443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348623206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936750774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1096750382"/>
                    </a:ext>
                  </a:extLst>
                </a:gridCol>
                <a:gridCol w="1381125">
                  <a:extLst>
                    <a:ext uri="{9D8B030D-6E8A-4147-A177-3AD203B41FA5}">
                      <a16:colId xmlns:a16="http://schemas.microsoft.com/office/drawing/2014/main" val="2553925320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568830889"/>
                    </a:ext>
                  </a:extLst>
                </a:gridCol>
                <a:gridCol w="1838326">
                  <a:extLst>
                    <a:ext uri="{9D8B030D-6E8A-4147-A177-3AD203B41FA5}">
                      <a16:colId xmlns:a16="http://schemas.microsoft.com/office/drawing/2014/main" val="4256130712"/>
                    </a:ext>
                  </a:extLst>
                </a:gridCol>
              </a:tblGrid>
              <a:tr h="525825">
                <a:tc>
                  <a:txBody>
                    <a:bodyPr/>
                    <a:lstStyle/>
                    <a:p>
                      <a:r>
                        <a:rPr lang="en-US" altLang="zh-CN" dirty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NG(25)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345522"/>
                  </a:ext>
                </a:extLst>
              </a:tr>
              <a:tr h="525825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472893"/>
                  </a:ext>
                </a:extLst>
              </a:tr>
              <a:tr h="525825"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13503.35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105.42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18241"/>
                  </a:ext>
                </a:extLst>
              </a:tr>
              <a:tr h="525825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113634.28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216.88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243.29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332.13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194815"/>
                  </a:ext>
                </a:extLst>
              </a:tr>
              <a:tr h="525825">
                <a:tc>
                  <a:txBody>
                    <a:bodyPr/>
                    <a:lstStyle/>
                    <a:p>
                      <a:r>
                        <a:rPr lang="en-US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186.89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299.83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459.12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695.60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2694"/>
                  </a:ext>
                </a:extLst>
              </a:tr>
              <a:tr h="525825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138.89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592.59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855.72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944.06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1320.14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104574"/>
                  </a:ext>
                </a:extLst>
              </a:tr>
              <a:tr h="525825">
                <a:tc>
                  <a:txBody>
                    <a:bodyPr/>
                    <a:lstStyle/>
                    <a:p>
                      <a:r>
                        <a:rPr lang="en-US" dirty="0"/>
                        <a:t>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238.28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615.81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974.02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1399.72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1555.03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2051.82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307625"/>
                  </a:ext>
                </a:extLst>
              </a:tr>
              <a:tr h="525825"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394.73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953.58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1523.87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2152.01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2467.20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3229.90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979968"/>
                  </a:ext>
                </a:extLst>
              </a:tr>
              <a:tr h="302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93635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B4FDBA6-A133-4AB8-AF43-407FD1127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25" y="4882979"/>
            <a:ext cx="3362794" cy="14194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4DC650-2EB3-460A-8C74-9DC162D4A308}"/>
              </a:ext>
            </a:extLst>
          </p:cNvPr>
          <p:cNvSpPr txBox="1"/>
          <p:nvPr/>
        </p:nvSpPr>
        <p:spPr>
          <a:xfrm>
            <a:off x="474325" y="6302402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OG</a:t>
            </a:r>
            <a:r>
              <a:rPr lang="zh-CN" altLang="en-US" dirty="0"/>
              <a:t>和</a:t>
            </a:r>
            <a:r>
              <a:rPr lang="en-US" altLang="zh-CN" dirty="0"/>
              <a:t>NG(5) HV</a:t>
            </a:r>
            <a:r>
              <a:rPr lang="zh-CN" altLang="en-US" dirty="0"/>
              <a:t>的对比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0E67B3-9D3D-43E9-B499-A5E99DEB8B54}"/>
              </a:ext>
            </a:extLst>
          </p:cNvPr>
          <p:cNvSpPr txBox="1"/>
          <p:nvPr/>
        </p:nvSpPr>
        <p:spPr>
          <a:xfrm>
            <a:off x="5104498" y="5616059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620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BDC17D8-614C-4408-8507-584E0F0EB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309177"/>
              </p:ext>
            </p:extLst>
          </p:nvPr>
        </p:nvGraphicFramePr>
        <p:xfrm>
          <a:off x="285751" y="186266"/>
          <a:ext cx="10210800" cy="45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010">
                  <a:extLst>
                    <a:ext uri="{9D8B030D-6E8A-4147-A177-3AD203B41FA5}">
                      <a16:colId xmlns:a16="http://schemas.microsoft.com/office/drawing/2014/main" val="3959262929"/>
                    </a:ext>
                  </a:extLst>
                </a:gridCol>
                <a:gridCol w="1577664">
                  <a:extLst>
                    <a:ext uri="{9D8B030D-6E8A-4147-A177-3AD203B41FA5}">
                      <a16:colId xmlns:a16="http://schemas.microsoft.com/office/drawing/2014/main" val="1627569443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348623206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936750774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1096750382"/>
                    </a:ext>
                  </a:extLst>
                </a:gridCol>
                <a:gridCol w="1381125">
                  <a:extLst>
                    <a:ext uri="{9D8B030D-6E8A-4147-A177-3AD203B41FA5}">
                      <a16:colId xmlns:a16="http://schemas.microsoft.com/office/drawing/2014/main" val="2553925320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568830889"/>
                    </a:ext>
                  </a:extLst>
                </a:gridCol>
                <a:gridCol w="1838326">
                  <a:extLst>
                    <a:ext uri="{9D8B030D-6E8A-4147-A177-3AD203B41FA5}">
                      <a16:colId xmlns:a16="http://schemas.microsoft.com/office/drawing/2014/main" val="4256130712"/>
                    </a:ext>
                  </a:extLst>
                </a:gridCol>
              </a:tblGrid>
              <a:tr h="525825">
                <a:tc>
                  <a:txBody>
                    <a:bodyPr/>
                    <a:lstStyle/>
                    <a:p>
                      <a:r>
                        <a:rPr lang="en-US" altLang="zh-CN" dirty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NG(25)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345522"/>
                  </a:ext>
                </a:extLst>
              </a:tr>
              <a:tr h="525825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0.293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0.285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472893"/>
                  </a:ext>
                </a:extLst>
              </a:tr>
              <a:tr h="525825"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18241"/>
                  </a:ext>
                </a:extLst>
              </a:tr>
              <a:tr h="525825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194815"/>
                  </a:ext>
                </a:extLst>
              </a:tr>
              <a:tr h="525825">
                <a:tc>
                  <a:txBody>
                    <a:bodyPr/>
                    <a:lstStyle/>
                    <a:p>
                      <a:r>
                        <a:rPr lang="en-US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2694"/>
                  </a:ext>
                </a:extLst>
              </a:tr>
              <a:tr h="525825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104574"/>
                  </a:ext>
                </a:extLst>
              </a:tr>
              <a:tr h="525825">
                <a:tc>
                  <a:txBody>
                    <a:bodyPr/>
                    <a:lstStyle/>
                    <a:p>
                      <a:r>
                        <a:rPr lang="en-US" dirty="0"/>
                        <a:t>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307625"/>
                  </a:ext>
                </a:extLst>
              </a:tr>
              <a:tr h="525825"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979968"/>
                  </a:ext>
                </a:extLst>
              </a:tr>
              <a:tr h="302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936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14BCDA5-776F-419E-9480-9381FD4C21E0}"/>
              </a:ext>
            </a:extLst>
          </p:cNvPr>
          <p:cNvSpPr txBox="1"/>
          <p:nvPr/>
        </p:nvSpPr>
        <p:spPr>
          <a:xfrm>
            <a:off x="5104498" y="5616059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616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11E303E-AAC5-4638-8B8B-C11ACC0407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91"/>
          <a:stretch/>
        </p:blipFill>
        <p:spPr>
          <a:xfrm>
            <a:off x="3119042" y="2742622"/>
            <a:ext cx="4723001" cy="3835160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BDC17D8-614C-4408-8507-584E0F0EB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063565"/>
              </p:ext>
            </p:extLst>
          </p:nvPr>
        </p:nvGraphicFramePr>
        <p:xfrm>
          <a:off x="1671439" y="681566"/>
          <a:ext cx="7858128" cy="1577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208">
                  <a:extLst>
                    <a:ext uri="{9D8B030D-6E8A-4147-A177-3AD203B41FA5}">
                      <a16:colId xmlns:a16="http://schemas.microsoft.com/office/drawing/2014/main" val="2850459278"/>
                    </a:ext>
                  </a:extLst>
                </a:gridCol>
                <a:gridCol w="887208">
                  <a:extLst>
                    <a:ext uri="{9D8B030D-6E8A-4147-A177-3AD203B41FA5}">
                      <a16:colId xmlns:a16="http://schemas.microsoft.com/office/drawing/2014/main" val="2348623206"/>
                    </a:ext>
                  </a:extLst>
                </a:gridCol>
                <a:gridCol w="988603">
                  <a:extLst>
                    <a:ext uri="{9D8B030D-6E8A-4147-A177-3AD203B41FA5}">
                      <a16:colId xmlns:a16="http://schemas.microsoft.com/office/drawing/2014/main" val="936750774"/>
                    </a:ext>
                  </a:extLst>
                </a:gridCol>
                <a:gridCol w="1182944">
                  <a:extLst>
                    <a:ext uri="{9D8B030D-6E8A-4147-A177-3AD203B41FA5}">
                      <a16:colId xmlns:a16="http://schemas.microsoft.com/office/drawing/2014/main" val="1096750382"/>
                    </a:ext>
                  </a:extLst>
                </a:gridCol>
                <a:gridCol w="1225192">
                  <a:extLst>
                    <a:ext uri="{9D8B030D-6E8A-4147-A177-3AD203B41FA5}">
                      <a16:colId xmlns:a16="http://schemas.microsoft.com/office/drawing/2014/main" val="2553925320"/>
                    </a:ext>
                  </a:extLst>
                </a:gridCol>
                <a:gridCol w="1056200">
                  <a:extLst>
                    <a:ext uri="{9D8B030D-6E8A-4147-A177-3AD203B41FA5}">
                      <a16:colId xmlns:a16="http://schemas.microsoft.com/office/drawing/2014/main" val="2568830889"/>
                    </a:ext>
                  </a:extLst>
                </a:gridCol>
                <a:gridCol w="1630773">
                  <a:extLst>
                    <a:ext uri="{9D8B030D-6E8A-4147-A177-3AD203B41FA5}">
                      <a16:colId xmlns:a16="http://schemas.microsoft.com/office/drawing/2014/main" val="4256130712"/>
                    </a:ext>
                  </a:extLst>
                </a:gridCol>
              </a:tblGrid>
              <a:tr h="5258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NG(25)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345522"/>
                  </a:ext>
                </a:extLst>
              </a:tr>
              <a:tr h="525825">
                <a:tc>
                  <a:txBody>
                    <a:bodyPr/>
                    <a:lstStyle/>
                    <a:p>
                      <a:r>
                        <a:rPr lang="en-US" altLang="zh-CN" dirty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116.71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261.45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309.94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472893"/>
                  </a:ext>
                </a:extLst>
              </a:tr>
              <a:tr h="525825">
                <a:tc>
                  <a:txBody>
                    <a:bodyPr/>
                    <a:lstStyle/>
                    <a:p>
                      <a:r>
                        <a:rPr lang="en-US" dirty="0"/>
                        <a:t>HV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1824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6F2F247-2CB7-45C1-916D-A543DD3045E7}"/>
              </a:ext>
            </a:extLst>
          </p:cNvPr>
          <p:cNvSpPr txBox="1"/>
          <p:nvPr/>
        </p:nvSpPr>
        <p:spPr>
          <a:xfrm>
            <a:off x="265798" y="215927"/>
            <a:ext cx="140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Real-life case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B98E75-28F5-408E-B47F-FE779F8A4C6F}"/>
              </a:ext>
            </a:extLst>
          </p:cNvPr>
          <p:cNvSpPr/>
          <p:nvPr/>
        </p:nvSpPr>
        <p:spPr>
          <a:xfrm>
            <a:off x="6819899" y="681566"/>
            <a:ext cx="1095375" cy="15774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17855B8-CA06-47E0-87AF-F04A9B13410E}"/>
              </a:ext>
            </a:extLst>
          </p:cNvPr>
          <p:cNvCxnSpPr>
            <a:cxnSpLocks/>
          </p:cNvCxnSpPr>
          <p:nvPr/>
        </p:nvCxnSpPr>
        <p:spPr>
          <a:xfrm flipV="1">
            <a:off x="5381625" y="3429000"/>
            <a:ext cx="2209800" cy="619126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237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9038</TotalTime>
  <Words>955</Words>
  <Application>Microsoft Office PowerPoint</Application>
  <PresentationFormat>Widescreen</PresentationFormat>
  <Paragraphs>537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sywang33@connect.hku.hk</dc:creator>
  <cp:lastModifiedBy>sywang33@connect.hku.hk</cp:lastModifiedBy>
  <cp:revision>57</cp:revision>
  <dcterms:created xsi:type="dcterms:W3CDTF">2024-04-13T06:38:42Z</dcterms:created>
  <dcterms:modified xsi:type="dcterms:W3CDTF">2024-04-26T02:10:03Z</dcterms:modified>
</cp:coreProperties>
</file>