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262" r:id="rId4"/>
    <p:sldId id="259" r:id="rId5"/>
    <p:sldId id="267" r:id="rId6"/>
    <p:sldId id="258" r:id="rId7"/>
    <p:sldId id="273" r:id="rId8"/>
    <p:sldId id="260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wang33@connect.hku.hk" initials="s" lastIdx="1" clrIdx="0">
    <p:extLst>
      <p:ext uri="{19B8F6BF-5375-455C-9EA6-DF929625EA0E}">
        <p15:presenceInfo xmlns:p15="http://schemas.microsoft.com/office/powerpoint/2012/main" userId="S::sywang33@connect.hku.hk::ccde9c22-3315-4073-ba3b-3e93d5fc0b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21" autoAdjust="0"/>
  </p:normalViewPr>
  <p:slideViewPr>
    <p:cSldViewPr snapToGrid="0">
      <p:cViewPr varScale="1">
        <p:scale>
          <a:sx n="95" d="100"/>
          <a:sy n="95" d="100"/>
        </p:scale>
        <p:origin x="11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A2BF5-A2AA-42DF-8501-9AD854A6A8C7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A3BAE-7284-49D3-BE26-52E20F6AC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60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F1</a:t>
            </a:r>
            <a:r>
              <a:rPr lang="zh-CN" altLang="en-US" dirty="0"/>
              <a:t>加到</a:t>
            </a:r>
            <a:r>
              <a:rPr lang="en-US" altLang="zh-CN" dirty="0"/>
              <a:t>final solution</a:t>
            </a:r>
            <a:r>
              <a:rPr lang="zh-CN" altLang="en-US" dirty="0"/>
              <a:t>时，也需要考虑</a:t>
            </a:r>
            <a:r>
              <a:rPr lang="en-US" altLang="zh-CN" dirty="0"/>
              <a:t>F1</a:t>
            </a:r>
            <a:r>
              <a:rPr lang="zh-CN" altLang="en-US" dirty="0"/>
              <a:t>中满足</a:t>
            </a:r>
            <a:r>
              <a:rPr lang="en-US" altLang="zh-CN" dirty="0"/>
              <a:t>constraint</a:t>
            </a:r>
            <a:r>
              <a:rPr lang="zh-CN" altLang="en-US" dirty="0"/>
              <a:t>的</a:t>
            </a:r>
            <a:r>
              <a:rPr lang="en-US" altLang="zh-CN" dirty="0"/>
              <a:t>solution</a:t>
            </a:r>
            <a:r>
              <a:rPr lang="zh-CN" altLang="en-US" dirty="0"/>
              <a:t>的数量和</a:t>
            </a:r>
            <a:r>
              <a:rPr lang="en-US" altLang="zh-CN" dirty="0"/>
              <a:t>final solution size</a:t>
            </a:r>
            <a:r>
              <a:rPr lang="zh-CN" altLang="en-US" dirty="0"/>
              <a:t>的关系</a:t>
            </a:r>
            <a:endParaRPr lang="en-US" altLang="zh-CN" dirty="0"/>
          </a:p>
          <a:p>
            <a:r>
              <a:rPr lang="en-US" dirty="0"/>
              <a:t>N</a:t>
            </a:r>
            <a:r>
              <a:rPr lang="zh-CN" altLang="en-US" dirty="0"/>
              <a:t>：</a:t>
            </a:r>
            <a:r>
              <a:rPr lang="en-US" altLang="zh-CN" dirty="0"/>
              <a:t>final solution set</a:t>
            </a:r>
            <a:r>
              <a:rPr lang="zh-CN" altLang="en-US" dirty="0"/>
              <a:t>的</a:t>
            </a:r>
            <a:r>
              <a:rPr lang="en-US" altLang="zh-CN" dirty="0"/>
              <a:t>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3BAE-7284-49D3-BE26-52E20F6ACF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94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每个</a:t>
            </a:r>
            <a:r>
              <a:rPr lang="en-US" altLang="zh-CN" dirty="0"/>
              <a:t>iteration</a:t>
            </a:r>
            <a:r>
              <a:rPr lang="zh-CN" altLang="en-US" dirty="0"/>
              <a:t>用于</a:t>
            </a:r>
            <a:r>
              <a:rPr lang="en-US" altLang="zh-CN" dirty="0"/>
              <a:t>sorting</a:t>
            </a:r>
            <a:r>
              <a:rPr lang="zh-CN" altLang="en-US" dirty="0"/>
              <a:t>的时间大大缩小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3BAE-7284-49D3-BE26-52E20F6ACF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65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3BAE-7284-49D3-BE26-52E20F6ACF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06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Pareto optimal? </a:t>
            </a:r>
            <a:r>
              <a:rPr lang="zh-CN" altLang="en-US" dirty="0"/>
              <a:t>保留</a:t>
            </a:r>
            <a:r>
              <a:rPr lang="en-US" altLang="zh-CN" dirty="0"/>
              <a:t>20</a:t>
            </a:r>
            <a:r>
              <a:rPr lang="zh-CN" altLang="en-US" dirty="0"/>
              <a:t>个</a:t>
            </a:r>
            <a:r>
              <a:rPr lang="en-US" altLang="zh-CN" dirty="0"/>
              <a:t>solution</a:t>
            </a:r>
          </a:p>
          <a:p>
            <a:r>
              <a:rPr lang="zh-CN" altLang="en-US" dirty="0"/>
              <a:t>当初</a:t>
            </a:r>
            <a:r>
              <a:rPr lang="en-US" altLang="zh-CN" dirty="0" err="1"/>
              <a:t>nsga</a:t>
            </a:r>
            <a:r>
              <a:rPr lang="zh-CN" altLang="en-US" dirty="0"/>
              <a:t>时，</a:t>
            </a:r>
            <a:r>
              <a:rPr lang="en-US" altLang="zh-CN" dirty="0"/>
              <a:t>coverage</a:t>
            </a:r>
            <a:r>
              <a:rPr lang="zh-CN" altLang="en-US" dirty="0"/>
              <a:t>和</a:t>
            </a:r>
            <a:r>
              <a:rPr lang="en-US" altLang="zh-CN" dirty="0"/>
              <a:t>resolution</a:t>
            </a:r>
            <a:r>
              <a:rPr lang="zh-CN" altLang="en-US" dirty="0"/>
              <a:t>的</a:t>
            </a:r>
            <a:r>
              <a:rPr lang="en-US" altLang="zh-CN" dirty="0"/>
              <a:t>trade-off</a:t>
            </a:r>
            <a:r>
              <a:rPr lang="zh-CN" altLang="en-US" dirty="0"/>
              <a:t>就没有明显的关系？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是否因为这两个是相关的？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3BAE-7284-49D3-BE26-52E20F6ACF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86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Pareto optimal? </a:t>
            </a:r>
            <a:r>
              <a:rPr lang="zh-CN" altLang="en-US" dirty="0"/>
              <a:t>保留</a:t>
            </a:r>
            <a:r>
              <a:rPr lang="en-US" altLang="zh-CN" dirty="0"/>
              <a:t>20</a:t>
            </a:r>
            <a:r>
              <a:rPr lang="zh-CN" altLang="en-US" dirty="0"/>
              <a:t>个</a:t>
            </a:r>
            <a:r>
              <a:rPr lang="en-US" altLang="zh-CN" dirty="0"/>
              <a:t>solution</a:t>
            </a:r>
          </a:p>
          <a:p>
            <a:r>
              <a:rPr lang="zh-CN" altLang="en-US" dirty="0"/>
              <a:t>当初</a:t>
            </a:r>
            <a:r>
              <a:rPr lang="en-US" altLang="zh-CN" dirty="0" err="1"/>
              <a:t>nsga</a:t>
            </a:r>
            <a:r>
              <a:rPr lang="zh-CN" altLang="en-US" dirty="0"/>
              <a:t>时，</a:t>
            </a:r>
            <a:r>
              <a:rPr lang="en-US" altLang="zh-CN" dirty="0"/>
              <a:t>coverage</a:t>
            </a:r>
            <a:r>
              <a:rPr lang="zh-CN" altLang="en-US" dirty="0"/>
              <a:t>和</a:t>
            </a:r>
            <a:r>
              <a:rPr lang="en-US" altLang="zh-CN" dirty="0"/>
              <a:t>resolution</a:t>
            </a:r>
            <a:r>
              <a:rPr lang="zh-CN" altLang="en-US" dirty="0"/>
              <a:t>的</a:t>
            </a:r>
            <a:r>
              <a:rPr lang="en-US" altLang="zh-CN" dirty="0"/>
              <a:t>trade-off</a:t>
            </a:r>
            <a:r>
              <a:rPr lang="zh-CN" altLang="en-US" dirty="0"/>
              <a:t>就没有明显的关系？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是否因为这两个是相关的？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3BAE-7284-49D3-BE26-52E20F6ACF0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34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3BAE-7284-49D3-BE26-52E20F6ACF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784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3BAE-7284-49D3-BE26-52E20F6ACF0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62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F1</a:t>
            </a:r>
            <a:r>
              <a:rPr lang="zh-CN" altLang="en-US" dirty="0"/>
              <a:t>加到</a:t>
            </a:r>
            <a:r>
              <a:rPr lang="en-US" altLang="zh-CN" dirty="0"/>
              <a:t>final solution</a:t>
            </a:r>
            <a:r>
              <a:rPr lang="zh-CN" altLang="en-US" dirty="0"/>
              <a:t>时，也需要考虑</a:t>
            </a:r>
            <a:r>
              <a:rPr lang="en-US" altLang="zh-CN" dirty="0"/>
              <a:t>F1</a:t>
            </a:r>
            <a:r>
              <a:rPr lang="zh-CN" altLang="en-US" dirty="0"/>
              <a:t>中满足</a:t>
            </a:r>
            <a:r>
              <a:rPr lang="en-US" altLang="zh-CN" dirty="0"/>
              <a:t>constraint</a:t>
            </a:r>
            <a:r>
              <a:rPr lang="zh-CN" altLang="en-US" dirty="0"/>
              <a:t>的</a:t>
            </a:r>
            <a:r>
              <a:rPr lang="en-US" altLang="zh-CN" dirty="0"/>
              <a:t>solution</a:t>
            </a:r>
            <a:r>
              <a:rPr lang="zh-CN" altLang="en-US" dirty="0"/>
              <a:t>的数量和</a:t>
            </a:r>
            <a:r>
              <a:rPr lang="en-US" altLang="zh-CN" dirty="0"/>
              <a:t>final solution size</a:t>
            </a:r>
            <a:r>
              <a:rPr lang="zh-CN" altLang="en-US" dirty="0"/>
              <a:t>的关系</a:t>
            </a:r>
            <a:endParaRPr lang="en-US" altLang="zh-CN" dirty="0"/>
          </a:p>
          <a:p>
            <a:r>
              <a:rPr lang="en-US" dirty="0"/>
              <a:t>N</a:t>
            </a:r>
            <a:r>
              <a:rPr lang="zh-CN" altLang="en-US" dirty="0"/>
              <a:t>：</a:t>
            </a:r>
            <a:r>
              <a:rPr lang="en-US" altLang="zh-CN" dirty="0"/>
              <a:t>final solution set</a:t>
            </a:r>
            <a:r>
              <a:rPr lang="zh-CN" altLang="en-US" dirty="0"/>
              <a:t>的</a:t>
            </a:r>
            <a:r>
              <a:rPr lang="en-US" altLang="zh-CN" dirty="0"/>
              <a:t>size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等线"/>
                <a:cs typeface="Calibri"/>
              </a:rPr>
              <a:t>Stopping criterion: the solutions in the front 0 of the final solution is 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3BAE-7284-49D3-BE26-52E20F6ACF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4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F1</a:t>
            </a:r>
            <a:r>
              <a:rPr lang="zh-CN" altLang="en-US" dirty="0"/>
              <a:t>加到</a:t>
            </a:r>
            <a:r>
              <a:rPr lang="en-US" altLang="zh-CN" dirty="0"/>
              <a:t>final solution</a:t>
            </a:r>
            <a:r>
              <a:rPr lang="zh-CN" altLang="en-US" dirty="0"/>
              <a:t>时，也需要考虑</a:t>
            </a:r>
            <a:r>
              <a:rPr lang="en-US" altLang="zh-CN" dirty="0"/>
              <a:t>F1</a:t>
            </a:r>
            <a:r>
              <a:rPr lang="zh-CN" altLang="en-US" dirty="0"/>
              <a:t>中满足</a:t>
            </a:r>
            <a:r>
              <a:rPr lang="en-US" altLang="zh-CN" dirty="0"/>
              <a:t>constraint</a:t>
            </a:r>
            <a:r>
              <a:rPr lang="zh-CN" altLang="en-US" dirty="0"/>
              <a:t>的</a:t>
            </a:r>
            <a:r>
              <a:rPr lang="en-US" altLang="zh-CN" dirty="0"/>
              <a:t>solution</a:t>
            </a:r>
            <a:r>
              <a:rPr lang="zh-CN" altLang="en-US" dirty="0"/>
              <a:t>的数量和</a:t>
            </a:r>
            <a:r>
              <a:rPr lang="en-US" altLang="zh-CN" dirty="0"/>
              <a:t>final solution size</a:t>
            </a:r>
            <a:r>
              <a:rPr lang="zh-CN" altLang="en-US" dirty="0"/>
              <a:t>的关系</a:t>
            </a:r>
            <a:endParaRPr lang="en-US" altLang="zh-CN" dirty="0"/>
          </a:p>
          <a:p>
            <a:r>
              <a:rPr lang="en-US" dirty="0"/>
              <a:t>N</a:t>
            </a:r>
            <a:r>
              <a:rPr lang="zh-CN" altLang="en-US" dirty="0"/>
              <a:t>：</a:t>
            </a:r>
            <a:r>
              <a:rPr lang="en-US" altLang="zh-CN" dirty="0"/>
              <a:t>final solution set</a:t>
            </a:r>
            <a:r>
              <a:rPr lang="zh-CN" altLang="en-US" dirty="0"/>
              <a:t>的</a:t>
            </a:r>
            <a:r>
              <a:rPr lang="en-US" altLang="zh-CN" dirty="0"/>
              <a:t>size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等线"/>
                <a:cs typeface="Calibri"/>
              </a:rPr>
              <a:t>Stopping criterion: the solutions in the front 0 of the final solution is 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3BAE-7284-49D3-BE26-52E20F6ACF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73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每个</a:t>
            </a:r>
            <a:r>
              <a:rPr lang="en-US" altLang="zh-CN" dirty="0"/>
              <a:t>iteration</a:t>
            </a:r>
            <a:r>
              <a:rPr lang="zh-CN" altLang="en-US" dirty="0"/>
              <a:t>用于</a:t>
            </a:r>
            <a:r>
              <a:rPr lang="en-US" altLang="zh-CN" dirty="0"/>
              <a:t>sorting</a:t>
            </a:r>
            <a:r>
              <a:rPr lang="zh-CN" altLang="en-US" dirty="0"/>
              <a:t>的时间大大缩小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3BAE-7284-49D3-BE26-52E20F6ACF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34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每个</a:t>
            </a:r>
            <a:r>
              <a:rPr lang="en-US" altLang="zh-CN" dirty="0"/>
              <a:t>iteration</a:t>
            </a:r>
            <a:r>
              <a:rPr lang="zh-CN" altLang="en-US" dirty="0"/>
              <a:t>用于</a:t>
            </a:r>
            <a:r>
              <a:rPr lang="en-US" altLang="zh-CN" dirty="0"/>
              <a:t>sorting</a:t>
            </a:r>
            <a:r>
              <a:rPr lang="zh-CN" altLang="en-US" dirty="0"/>
              <a:t>的时间大大缩小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3BAE-7284-49D3-BE26-52E20F6ACF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57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Pareto optimal? </a:t>
            </a:r>
            <a:r>
              <a:rPr lang="zh-CN" altLang="en-US" dirty="0"/>
              <a:t>保留</a:t>
            </a:r>
            <a:r>
              <a:rPr lang="en-US" altLang="zh-CN" dirty="0"/>
              <a:t>20</a:t>
            </a:r>
            <a:r>
              <a:rPr lang="zh-CN" altLang="en-US" dirty="0"/>
              <a:t>个</a:t>
            </a:r>
            <a:r>
              <a:rPr lang="en-US" altLang="zh-CN" dirty="0"/>
              <a:t>solution</a:t>
            </a:r>
          </a:p>
          <a:p>
            <a:r>
              <a:rPr lang="zh-CN" altLang="en-US" dirty="0"/>
              <a:t>当初</a:t>
            </a:r>
            <a:r>
              <a:rPr lang="en-US" altLang="zh-CN" dirty="0" err="1"/>
              <a:t>nsga</a:t>
            </a:r>
            <a:r>
              <a:rPr lang="zh-CN" altLang="en-US" dirty="0"/>
              <a:t>时，</a:t>
            </a:r>
            <a:r>
              <a:rPr lang="en-US" altLang="zh-CN" dirty="0"/>
              <a:t>coverage</a:t>
            </a:r>
            <a:r>
              <a:rPr lang="zh-CN" altLang="en-US" dirty="0"/>
              <a:t>和</a:t>
            </a:r>
            <a:r>
              <a:rPr lang="en-US" altLang="zh-CN" dirty="0"/>
              <a:t>resolution</a:t>
            </a:r>
            <a:r>
              <a:rPr lang="zh-CN" altLang="en-US" dirty="0"/>
              <a:t>的</a:t>
            </a:r>
            <a:r>
              <a:rPr lang="en-US" altLang="zh-CN" dirty="0"/>
              <a:t>trade-off</a:t>
            </a:r>
            <a:r>
              <a:rPr lang="zh-CN" altLang="en-US" dirty="0"/>
              <a:t>就没有明显的关系？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是否因为这两个是相关的？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3BAE-7284-49D3-BE26-52E20F6ACF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63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Pareto optimal? </a:t>
            </a:r>
            <a:r>
              <a:rPr lang="zh-CN" altLang="en-US" dirty="0"/>
              <a:t>保留</a:t>
            </a:r>
            <a:r>
              <a:rPr lang="en-US" altLang="zh-CN" dirty="0"/>
              <a:t>20</a:t>
            </a:r>
            <a:r>
              <a:rPr lang="zh-CN" altLang="en-US" dirty="0"/>
              <a:t>个</a:t>
            </a:r>
            <a:r>
              <a:rPr lang="en-US" altLang="zh-CN" dirty="0"/>
              <a:t>solution</a:t>
            </a:r>
          </a:p>
          <a:p>
            <a:r>
              <a:rPr lang="zh-CN" altLang="en-US" dirty="0"/>
              <a:t>当初</a:t>
            </a:r>
            <a:r>
              <a:rPr lang="en-US" altLang="zh-CN" dirty="0" err="1"/>
              <a:t>nsga</a:t>
            </a:r>
            <a:r>
              <a:rPr lang="zh-CN" altLang="en-US" dirty="0"/>
              <a:t>时，</a:t>
            </a:r>
            <a:r>
              <a:rPr lang="en-US" altLang="zh-CN" dirty="0"/>
              <a:t>coverage</a:t>
            </a:r>
            <a:r>
              <a:rPr lang="zh-CN" altLang="en-US" dirty="0"/>
              <a:t>和</a:t>
            </a:r>
            <a:r>
              <a:rPr lang="en-US" altLang="zh-CN" dirty="0"/>
              <a:t>resolution</a:t>
            </a:r>
            <a:r>
              <a:rPr lang="zh-CN" altLang="en-US" dirty="0"/>
              <a:t>的</a:t>
            </a:r>
            <a:r>
              <a:rPr lang="en-US" altLang="zh-CN" dirty="0"/>
              <a:t>trade-off</a:t>
            </a:r>
            <a:r>
              <a:rPr lang="zh-CN" altLang="en-US" dirty="0"/>
              <a:t>就没有明显的关系？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是否因为这两个是相关的？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3BAE-7284-49D3-BE26-52E20F6ACF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14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3BAE-7284-49D3-BE26-52E20F6ACF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67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3BAE-7284-49D3-BE26-52E20F6ACF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03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5271F-E024-4504-BE49-6897B87B8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1A375-6F4B-453B-A022-4660C760C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254C2-8D3C-4B4E-9F8D-DA7CBF54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5C525-C346-40BF-9253-10B6DE525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3E128-79AC-436F-B9EF-32348129C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8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E926-A333-467A-88C4-A4C70CF6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8ABD4-0AF1-4E47-BCDA-7C18ED528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90464-0786-435F-851F-8B745921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32F29-D41F-4458-8A42-6699F404F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C2A8E-EC97-479A-8119-85E435FE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F2A37-C9D7-45C3-BCDE-F3A1AF7F8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B18EC-D6B8-434A-92B4-038561370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0278-D94D-4A8F-9C6D-E516EC8BC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20D0A-5DB1-44CC-9B22-311F61E35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89E2C-3534-4849-B834-D2F59111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6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8DB9A-D10D-4B6F-ADB0-C8FAD74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151AB-1B53-4F6F-A215-56B658B36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852C0-5370-48ED-B4B3-4CA1D744E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4FA88-480B-463C-88DF-EF06ACFAF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13EA2-85B2-4046-9A9C-BA600479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2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2A8D-536B-4F2C-A9E9-21F6AD286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B453A-A013-4872-BDCE-83BC9BBA0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8A406-67F2-4613-8E87-0A969987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4FF9B-6ABC-4002-9800-0E2BF801A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D86F7-9B5E-4678-ACBF-F3791857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9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8ACE6-2625-4565-835E-06419BCD9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04B37-C3FC-41D9-B798-AD54995D56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19C26-A132-463E-9EB9-33D04E061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3404E-365B-4BD7-ABD1-E3E77CEA2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48BDB-5B25-4331-9A1F-897DD5A0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4AEBB-E076-4918-AFE3-5C2F6354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99470-0AC0-42FF-B3C5-8507AB882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B8231-81DC-4903-A266-0AD266137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10DE5-61E4-46D1-8B1C-F25B1C06A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6640C-2557-489C-BBA7-4E5513BFA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D4A90-EADC-4DB6-B8E2-806226476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D218F2-A26C-4AE6-BE40-AFEC6E9D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53C7D3-9B2D-4AF1-9D41-CBD7D59B0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ED59E-A3DD-4A1C-91BF-A37CBFE9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4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693EA-50B0-487C-A4DA-48766974D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532168-D4DD-4158-A970-90B9134C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1B609-ABED-4169-BA40-C8598CD6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68CDFB-D319-4BBB-B2DE-4917A55A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2CEE9-8133-4E38-BAEE-34F41BDA9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5861D-EF79-496F-A325-F6EF6353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A9F0E-B49F-402C-98E8-B905467F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9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F514-2787-4DBE-B82A-389DC655B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85799-2B97-4649-ACC4-4550DFEF5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2F682-5215-4E1A-9C55-9E3F3B19B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1FC4B-C4D7-41E1-9AF5-0B587AA34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57E5C-02CC-4A73-8497-BF29BEFCB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3659F-B978-4D0D-90C2-F50F4A9C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7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A2A4-990E-45C1-8F2F-C1BFDE6C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C3F261-1289-417B-8A5F-DA088A37C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18D94-F2B3-430C-9EE8-3E0DCDDAA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F2F81-FCA8-43F4-AFA0-297DF84C9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F8B78-8DAC-43D7-A8ED-6FB6903A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557FD-BB40-4AF1-92C0-19292B81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2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4C03E-7934-4BFA-ADE1-19CE314B1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46A6B-ACAB-4168-AD67-65B3D0447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4397C-E7D5-4B73-93F9-E848B0F64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0482E-3655-4001-B463-FAFCD5FD233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E747E-4D1C-4269-98C5-164651965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4B1AC-2923-49F1-B79C-645E292E0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3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5.png"/><Relationship Id="rId5" Type="http://schemas.openxmlformats.org/officeDocument/2006/relationships/image" Target="../media/image28.png"/><Relationship Id="rId10" Type="http://schemas.openxmlformats.org/officeDocument/2006/relationships/image" Target="../media/image34.png"/><Relationship Id="rId4" Type="http://schemas.openxmlformats.org/officeDocument/2006/relationships/image" Target="../media/image27.png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2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9.png"/><Relationship Id="rId5" Type="http://schemas.openxmlformats.org/officeDocument/2006/relationships/image" Target="../media/image12.png"/><Relationship Id="rId15" Type="http://schemas.openxmlformats.org/officeDocument/2006/relationships/image" Target="../media/image24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8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2.png"/><Relationship Id="rId10" Type="http://schemas.openxmlformats.org/officeDocument/2006/relationships/image" Target="../media/image46.png"/><Relationship Id="rId4" Type="http://schemas.openxmlformats.org/officeDocument/2006/relationships/image" Target="../media/image39.png"/><Relationship Id="rId9" Type="http://schemas.openxmlformats.org/officeDocument/2006/relationships/image" Target="../media/image45.png"/><Relationship Id="rId1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990D022-3A63-4C96-B03D-B505DCC90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55" y="111586"/>
            <a:ext cx="9144000" cy="419356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Problem formulation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411873-C281-4BB0-A7DD-39B6273C07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95" r="14345"/>
          <a:stretch/>
        </p:blipFill>
        <p:spPr>
          <a:xfrm>
            <a:off x="225651" y="1058041"/>
            <a:ext cx="3775587" cy="43725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37A98E-4A32-43D1-B725-639CA8E91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991" y="1381999"/>
            <a:ext cx="8147009" cy="34751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1EE031-6516-4440-AC1E-092D2B45D4A1}"/>
                  </a:ext>
                </a:extLst>
              </p:cNvPr>
              <p:cNvSpPr txBox="1"/>
              <p:nvPr/>
            </p:nvSpPr>
            <p:spPr>
              <a:xfrm>
                <a:off x="4680155" y="4188542"/>
                <a:ext cx="980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1EE031-6516-4440-AC1E-092D2B45D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155" y="4188542"/>
                <a:ext cx="98065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3BC467-E7BE-4B1C-A678-046CE1CB0BC6}"/>
                  </a:ext>
                </a:extLst>
              </p:cNvPr>
              <p:cNvSpPr txBox="1"/>
              <p:nvPr/>
            </p:nvSpPr>
            <p:spPr>
              <a:xfrm>
                <a:off x="9178413" y="3059668"/>
                <a:ext cx="9889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3BC467-E7BE-4B1C-A678-046CE1CB0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413" y="3059668"/>
                <a:ext cx="9889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CCA1BC-726E-4E45-8FB1-54F2073D1E41}"/>
                  </a:ext>
                </a:extLst>
              </p:cNvPr>
              <p:cNvSpPr txBox="1"/>
              <p:nvPr/>
            </p:nvSpPr>
            <p:spPr>
              <a:xfrm>
                <a:off x="7806814" y="4188542"/>
                <a:ext cx="973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CCA1BC-726E-4E45-8FB1-54F2073D1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814" y="4188542"/>
                <a:ext cx="9730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2092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11E303E-AAC5-4638-8B8B-C11ACC0407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91"/>
          <a:stretch/>
        </p:blipFill>
        <p:spPr>
          <a:xfrm>
            <a:off x="3119042" y="2742622"/>
            <a:ext cx="4723001" cy="383516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BDC17D8-614C-4408-8507-584E0F0EB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063565"/>
              </p:ext>
            </p:extLst>
          </p:nvPr>
        </p:nvGraphicFramePr>
        <p:xfrm>
          <a:off x="1671439" y="681566"/>
          <a:ext cx="7858128" cy="1577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208">
                  <a:extLst>
                    <a:ext uri="{9D8B030D-6E8A-4147-A177-3AD203B41FA5}">
                      <a16:colId xmlns:a16="http://schemas.microsoft.com/office/drawing/2014/main" val="2850459278"/>
                    </a:ext>
                  </a:extLst>
                </a:gridCol>
                <a:gridCol w="887208">
                  <a:extLst>
                    <a:ext uri="{9D8B030D-6E8A-4147-A177-3AD203B41FA5}">
                      <a16:colId xmlns:a16="http://schemas.microsoft.com/office/drawing/2014/main" val="2348623206"/>
                    </a:ext>
                  </a:extLst>
                </a:gridCol>
                <a:gridCol w="988603">
                  <a:extLst>
                    <a:ext uri="{9D8B030D-6E8A-4147-A177-3AD203B41FA5}">
                      <a16:colId xmlns:a16="http://schemas.microsoft.com/office/drawing/2014/main" val="936750774"/>
                    </a:ext>
                  </a:extLst>
                </a:gridCol>
                <a:gridCol w="1182944">
                  <a:extLst>
                    <a:ext uri="{9D8B030D-6E8A-4147-A177-3AD203B41FA5}">
                      <a16:colId xmlns:a16="http://schemas.microsoft.com/office/drawing/2014/main" val="1096750382"/>
                    </a:ext>
                  </a:extLst>
                </a:gridCol>
                <a:gridCol w="1225192">
                  <a:extLst>
                    <a:ext uri="{9D8B030D-6E8A-4147-A177-3AD203B41FA5}">
                      <a16:colId xmlns:a16="http://schemas.microsoft.com/office/drawing/2014/main" val="2553925320"/>
                    </a:ext>
                  </a:extLst>
                </a:gridCol>
                <a:gridCol w="1056200">
                  <a:extLst>
                    <a:ext uri="{9D8B030D-6E8A-4147-A177-3AD203B41FA5}">
                      <a16:colId xmlns:a16="http://schemas.microsoft.com/office/drawing/2014/main" val="2568830889"/>
                    </a:ext>
                  </a:extLst>
                </a:gridCol>
                <a:gridCol w="1630773">
                  <a:extLst>
                    <a:ext uri="{9D8B030D-6E8A-4147-A177-3AD203B41FA5}">
                      <a16:colId xmlns:a16="http://schemas.microsoft.com/office/drawing/2014/main" val="4256130712"/>
                    </a:ext>
                  </a:extLst>
                </a:gridCol>
              </a:tblGrid>
              <a:tr h="5258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345522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309.94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472893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HV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182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2F247-2CB7-45C1-916D-A543DD3045E7}"/>
              </a:ext>
            </a:extLst>
          </p:cNvPr>
          <p:cNvSpPr txBox="1"/>
          <p:nvPr/>
        </p:nvSpPr>
        <p:spPr>
          <a:xfrm>
            <a:off x="265798" y="215927"/>
            <a:ext cx="140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Real-life case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B98E75-28F5-408E-B47F-FE779F8A4C6F}"/>
              </a:ext>
            </a:extLst>
          </p:cNvPr>
          <p:cNvSpPr/>
          <p:nvPr/>
        </p:nvSpPr>
        <p:spPr>
          <a:xfrm>
            <a:off x="6819899" y="681566"/>
            <a:ext cx="1095375" cy="15774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7855B8-CA06-47E0-87AF-F04A9B13410E}"/>
              </a:ext>
            </a:extLst>
          </p:cNvPr>
          <p:cNvCxnSpPr>
            <a:cxnSpLocks/>
          </p:cNvCxnSpPr>
          <p:nvPr/>
        </p:nvCxnSpPr>
        <p:spPr>
          <a:xfrm flipV="1">
            <a:off x="5381625" y="3429000"/>
            <a:ext cx="2209800" cy="619126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237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F2F247-2CB7-45C1-916D-A543DD3045E7}"/>
              </a:ext>
            </a:extLst>
          </p:cNvPr>
          <p:cNvSpPr txBox="1"/>
          <p:nvPr/>
        </p:nvSpPr>
        <p:spPr>
          <a:xfrm>
            <a:off x="265798" y="215927"/>
            <a:ext cx="140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Real-life case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978042-D465-41CC-8D05-42E1E7663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183" y="773668"/>
            <a:ext cx="9079633" cy="571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BAA255-BF7D-4C40-8386-CDB0D6EAA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952" y="1271535"/>
            <a:ext cx="1933845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56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BCA997-5B72-4379-93AD-E1E935863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853" y="0"/>
            <a:ext cx="86522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1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BB2932-373B-405D-8E7E-0105682777F2}"/>
              </a:ext>
            </a:extLst>
          </p:cNvPr>
          <p:cNvSpPr txBox="1"/>
          <p:nvPr/>
        </p:nvSpPr>
        <p:spPr>
          <a:xfrm>
            <a:off x="4274058" y="2883876"/>
            <a:ext cx="364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stopping criteria, new results</a:t>
            </a:r>
          </a:p>
        </p:txBody>
      </p:sp>
    </p:spTree>
    <p:extLst>
      <p:ext uri="{BB962C8B-B14F-4D97-AF65-F5344CB8AC3E}">
        <p14:creationId xmlns:p14="http://schemas.microsoft.com/office/powerpoint/2010/main" val="3632114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BDC17D8-614C-4408-8507-584E0F0EB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815715"/>
              </p:ext>
            </p:extLst>
          </p:nvPr>
        </p:nvGraphicFramePr>
        <p:xfrm>
          <a:off x="285751" y="186266"/>
          <a:ext cx="10210800" cy="569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010">
                  <a:extLst>
                    <a:ext uri="{9D8B030D-6E8A-4147-A177-3AD203B41FA5}">
                      <a16:colId xmlns:a16="http://schemas.microsoft.com/office/drawing/2014/main" val="3959262929"/>
                    </a:ext>
                  </a:extLst>
                </a:gridCol>
                <a:gridCol w="1577664">
                  <a:extLst>
                    <a:ext uri="{9D8B030D-6E8A-4147-A177-3AD203B41FA5}">
                      <a16:colId xmlns:a16="http://schemas.microsoft.com/office/drawing/2014/main" val="1627569443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348623206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93675077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1096750382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2553925320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568830889"/>
                    </a:ext>
                  </a:extLst>
                </a:gridCol>
                <a:gridCol w="1838326">
                  <a:extLst>
                    <a:ext uri="{9D8B030D-6E8A-4147-A177-3AD203B41FA5}">
                      <a16:colId xmlns:a16="http://schemas.microsoft.com/office/drawing/2014/main" val="4256130712"/>
                    </a:ext>
                  </a:extLst>
                </a:gridCol>
              </a:tblGrid>
              <a:tr h="525825">
                <a:tc>
                  <a:txBody>
                    <a:bodyPr/>
                    <a:lstStyle/>
                    <a:p>
                      <a:r>
                        <a:rPr lang="en-US" altLang="zh-CN" dirty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345522"/>
                  </a:ext>
                </a:extLst>
              </a:tr>
              <a:tr h="312841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472893"/>
                  </a:ext>
                </a:extLst>
              </a:tr>
              <a:tr h="25858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733.61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257744"/>
                  </a:ext>
                </a:extLst>
              </a:tr>
              <a:tr h="304802"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2532.55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076020"/>
                  </a:ext>
                </a:extLst>
              </a:tr>
              <a:tr h="340976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6176.07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03973"/>
                  </a:ext>
                </a:extLst>
              </a:tr>
              <a:tr h="347005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13503.35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18241"/>
                  </a:ext>
                </a:extLst>
              </a:tr>
              <a:tr h="347005"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19734.28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346797"/>
                  </a:ext>
                </a:extLst>
              </a:tr>
              <a:tr h="318870"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31385.43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186.13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019963"/>
                  </a:ext>
                </a:extLst>
              </a:tr>
              <a:tr h="318870"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45900.06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107.92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154.54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223.31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795672"/>
                  </a:ext>
                </a:extLst>
              </a:tr>
              <a:tr h="371121">
                <a:tc>
                  <a:txBody>
                    <a:bodyPr/>
                    <a:lstStyle/>
                    <a:p>
                      <a:r>
                        <a:rPr lang="en-US" dirty="0"/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64501.67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184.52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253.49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194815"/>
                  </a:ext>
                </a:extLst>
              </a:tr>
              <a:tr h="341644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113634.28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132.97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183.05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330.49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519611"/>
                  </a:ext>
                </a:extLst>
              </a:tr>
              <a:tr h="347673"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162.11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288.94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482.01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685.55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2694"/>
                  </a:ext>
                </a:extLst>
              </a:tr>
              <a:tr h="383847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137.53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316.95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738.66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1190.3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104574"/>
                  </a:ext>
                </a:extLst>
              </a:tr>
              <a:tr h="331596">
                <a:tc>
                  <a:txBody>
                    <a:bodyPr/>
                    <a:lstStyle/>
                    <a:p>
                      <a:r>
                        <a:rPr lang="en-US" dirty="0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226.56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1231.59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1466.69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1951.67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307625"/>
                  </a:ext>
                </a:extLst>
              </a:tr>
              <a:tr h="387867"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366.28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855.06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1324.21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1929.44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2361.41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3052.6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97996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30E67B3-9D3D-43E9-B499-A5E99DEB8B54}"/>
              </a:ext>
            </a:extLst>
          </p:cNvPr>
          <p:cNvSpPr txBox="1"/>
          <p:nvPr/>
        </p:nvSpPr>
        <p:spPr>
          <a:xfrm>
            <a:off x="11043074" y="633610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47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BDC17D8-614C-4408-8507-584E0F0EB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444546"/>
              </p:ext>
            </p:extLst>
          </p:nvPr>
        </p:nvGraphicFramePr>
        <p:xfrm>
          <a:off x="285751" y="186266"/>
          <a:ext cx="10210800" cy="569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010">
                  <a:extLst>
                    <a:ext uri="{9D8B030D-6E8A-4147-A177-3AD203B41FA5}">
                      <a16:colId xmlns:a16="http://schemas.microsoft.com/office/drawing/2014/main" val="3959262929"/>
                    </a:ext>
                  </a:extLst>
                </a:gridCol>
                <a:gridCol w="1577664">
                  <a:extLst>
                    <a:ext uri="{9D8B030D-6E8A-4147-A177-3AD203B41FA5}">
                      <a16:colId xmlns:a16="http://schemas.microsoft.com/office/drawing/2014/main" val="1627569443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348623206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93675077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1096750382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2553925320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568830889"/>
                    </a:ext>
                  </a:extLst>
                </a:gridCol>
                <a:gridCol w="1838326">
                  <a:extLst>
                    <a:ext uri="{9D8B030D-6E8A-4147-A177-3AD203B41FA5}">
                      <a16:colId xmlns:a16="http://schemas.microsoft.com/office/drawing/2014/main" val="4256130712"/>
                    </a:ext>
                  </a:extLst>
                </a:gridCol>
              </a:tblGrid>
              <a:tr h="525825">
                <a:tc>
                  <a:txBody>
                    <a:bodyPr/>
                    <a:lstStyle/>
                    <a:p>
                      <a:r>
                        <a:rPr lang="en-US" altLang="zh-CN" dirty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345522"/>
                  </a:ext>
                </a:extLst>
              </a:tr>
              <a:tr h="312841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472893"/>
                  </a:ext>
                </a:extLst>
              </a:tr>
              <a:tr h="25858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257744"/>
                  </a:ext>
                </a:extLst>
              </a:tr>
              <a:tr h="304802"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076020"/>
                  </a:ext>
                </a:extLst>
              </a:tr>
              <a:tr h="340976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03973"/>
                  </a:ext>
                </a:extLst>
              </a:tr>
              <a:tr h="347005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18241"/>
                  </a:ext>
                </a:extLst>
              </a:tr>
              <a:tr h="347005"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346797"/>
                  </a:ext>
                </a:extLst>
              </a:tr>
              <a:tr h="318870"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019963"/>
                  </a:ext>
                </a:extLst>
              </a:tr>
              <a:tr h="318870"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795672"/>
                  </a:ext>
                </a:extLst>
              </a:tr>
              <a:tr h="371121">
                <a:tc>
                  <a:txBody>
                    <a:bodyPr/>
                    <a:lstStyle/>
                    <a:p>
                      <a:r>
                        <a:rPr lang="en-US" dirty="0"/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194815"/>
                  </a:ext>
                </a:extLst>
              </a:tr>
              <a:tr h="341644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519611"/>
                  </a:ext>
                </a:extLst>
              </a:tr>
              <a:tr h="347673"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2694"/>
                  </a:ext>
                </a:extLst>
              </a:tr>
              <a:tr h="383847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104574"/>
                  </a:ext>
                </a:extLst>
              </a:tr>
              <a:tr h="331596">
                <a:tc>
                  <a:txBody>
                    <a:bodyPr/>
                    <a:lstStyle/>
                    <a:p>
                      <a:r>
                        <a:rPr lang="en-US" dirty="0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307625"/>
                  </a:ext>
                </a:extLst>
              </a:tr>
              <a:tr h="387867"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97996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30E67B3-9D3D-43E9-B499-A5E99DEB8B54}"/>
              </a:ext>
            </a:extLst>
          </p:cNvPr>
          <p:cNvSpPr txBox="1"/>
          <p:nvPr/>
        </p:nvSpPr>
        <p:spPr>
          <a:xfrm>
            <a:off x="11043074" y="6336101"/>
            <a:ext cx="40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hv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43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BDC17D8-614C-4408-8507-584E0F0EB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925554"/>
              </p:ext>
            </p:extLst>
          </p:nvPr>
        </p:nvGraphicFramePr>
        <p:xfrm>
          <a:off x="1671439" y="681566"/>
          <a:ext cx="7858128" cy="1577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208">
                  <a:extLst>
                    <a:ext uri="{9D8B030D-6E8A-4147-A177-3AD203B41FA5}">
                      <a16:colId xmlns:a16="http://schemas.microsoft.com/office/drawing/2014/main" val="2850459278"/>
                    </a:ext>
                  </a:extLst>
                </a:gridCol>
                <a:gridCol w="887208">
                  <a:extLst>
                    <a:ext uri="{9D8B030D-6E8A-4147-A177-3AD203B41FA5}">
                      <a16:colId xmlns:a16="http://schemas.microsoft.com/office/drawing/2014/main" val="2348623206"/>
                    </a:ext>
                  </a:extLst>
                </a:gridCol>
                <a:gridCol w="988603">
                  <a:extLst>
                    <a:ext uri="{9D8B030D-6E8A-4147-A177-3AD203B41FA5}">
                      <a16:colId xmlns:a16="http://schemas.microsoft.com/office/drawing/2014/main" val="936750774"/>
                    </a:ext>
                  </a:extLst>
                </a:gridCol>
                <a:gridCol w="1182944">
                  <a:extLst>
                    <a:ext uri="{9D8B030D-6E8A-4147-A177-3AD203B41FA5}">
                      <a16:colId xmlns:a16="http://schemas.microsoft.com/office/drawing/2014/main" val="1096750382"/>
                    </a:ext>
                  </a:extLst>
                </a:gridCol>
                <a:gridCol w="1225192">
                  <a:extLst>
                    <a:ext uri="{9D8B030D-6E8A-4147-A177-3AD203B41FA5}">
                      <a16:colId xmlns:a16="http://schemas.microsoft.com/office/drawing/2014/main" val="2553925320"/>
                    </a:ext>
                  </a:extLst>
                </a:gridCol>
                <a:gridCol w="1056200">
                  <a:extLst>
                    <a:ext uri="{9D8B030D-6E8A-4147-A177-3AD203B41FA5}">
                      <a16:colId xmlns:a16="http://schemas.microsoft.com/office/drawing/2014/main" val="2568830889"/>
                    </a:ext>
                  </a:extLst>
                </a:gridCol>
                <a:gridCol w="1630773">
                  <a:extLst>
                    <a:ext uri="{9D8B030D-6E8A-4147-A177-3AD203B41FA5}">
                      <a16:colId xmlns:a16="http://schemas.microsoft.com/office/drawing/2014/main" val="4256130712"/>
                    </a:ext>
                  </a:extLst>
                </a:gridCol>
              </a:tblGrid>
              <a:tr h="5258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345522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121.49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235.17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327.76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472893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HV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182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2F247-2CB7-45C1-916D-A543DD3045E7}"/>
              </a:ext>
            </a:extLst>
          </p:cNvPr>
          <p:cNvSpPr txBox="1"/>
          <p:nvPr/>
        </p:nvSpPr>
        <p:spPr>
          <a:xfrm>
            <a:off x="265798" y="215927"/>
            <a:ext cx="140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Real-life case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87D420-D078-4502-8D31-DF0471E5717D}"/>
              </a:ext>
            </a:extLst>
          </p:cNvPr>
          <p:cNvSpPr/>
          <p:nvPr/>
        </p:nvSpPr>
        <p:spPr>
          <a:xfrm>
            <a:off x="6832879" y="585259"/>
            <a:ext cx="1075174" cy="17560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3EEF82-57E2-488B-A9E5-5A3F27687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413" y="2534557"/>
            <a:ext cx="5058640" cy="412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93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F2F247-2CB7-45C1-916D-A543DD3045E7}"/>
              </a:ext>
            </a:extLst>
          </p:cNvPr>
          <p:cNvSpPr txBox="1"/>
          <p:nvPr/>
        </p:nvSpPr>
        <p:spPr>
          <a:xfrm>
            <a:off x="265798" y="215927"/>
            <a:ext cx="140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Real-life case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550587-FC1E-4656-B055-6ED55566B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98" y="585259"/>
            <a:ext cx="2581635" cy="1800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3CA12A-9108-4F9F-B64B-485CEBC03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425" y="0"/>
            <a:ext cx="96993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572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F2F247-2CB7-45C1-916D-A543DD3045E7}"/>
              </a:ext>
            </a:extLst>
          </p:cNvPr>
          <p:cNvSpPr txBox="1"/>
          <p:nvPr/>
        </p:nvSpPr>
        <p:spPr>
          <a:xfrm>
            <a:off x="265798" y="215927"/>
            <a:ext cx="1156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72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F2F247-2CB7-45C1-916D-A543DD3045E7}"/>
              </a:ext>
            </a:extLst>
          </p:cNvPr>
          <p:cNvSpPr txBox="1"/>
          <p:nvPr/>
        </p:nvSpPr>
        <p:spPr>
          <a:xfrm>
            <a:off x="265798" y="215927"/>
            <a:ext cx="3357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Q:</a:t>
            </a:r>
            <a:r>
              <a:rPr lang="zh-CN" altLang="en-US" dirty="0"/>
              <a:t> </a:t>
            </a:r>
            <a:r>
              <a:rPr lang="en-US" altLang="zh-CN" dirty="0"/>
              <a:t>network should be connected?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B523CC-96BE-4D19-A627-FDE729C6E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85" y="784205"/>
            <a:ext cx="5515550" cy="495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3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990D022-3A63-4C96-B03D-B505DCC90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55" y="111586"/>
            <a:ext cx="9144000" cy="419356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Problem formulation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15F47FB-D04D-48CE-BD0E-26A211174E51}"/>
              </a:ext>
            </a:extLst>
          </p:cNvPr>
          <p:cNvSpPr/>
          <p:nvPr/>
        </p:nvSpPr>
        <p:spPr>
          <a:xfrm>
            <a:off x="2495037" y="482625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6667FC2-0D35-41DA-AD14-A26482BC3A4D}"/>
              </a:ext>
            </a:extLst>
          </p:cNvPr>
          <p:cNvSpPr/>
          <p:nvPr/>
        </p:nvSpPr>
        <p:spPr>
          <a:xfrm>
            <a:off x="1983408" y="1364367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EFFA63-1FCB-48E6-BF85-FC0574BC4F6A}"/>
              </a:ext>
            </a:extLst>
          </p:cNvPr>
          <p:cNvSpPr/>
          <p:nvPr/>
        </p:nvSpPr>
        <p:spPr>
          <a:xfrm>
            <a:off x="2495036" y="2246110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F6A8A0-1D77-42D7-8382-E8779C5AD0CC}"/>
              </a:ext>
            </a:extLst>
          </p:cNvPr>
          <p:cNvSpPr/>
          <p:nvPr/>
        </p:nvSpPr>
        <p:spPr>
          <a:xfrm>
            <a:off x="2995780" y="1364366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930D07-2D62-49AC-839C-1E30A53DD147}"/>
              </a:ext>
            </a:extLst>
          </p:cNvPr>
          <p:cNvSpPr/>
          <p:nvPr/>
        </p:nvSpPr>
        <p:spPr>
          <a:xfrm>
            <a:off x="3365895" y="2246109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D3799E3-1ED8-42DB-97C5-C6CB7D034E3A}"/>
              </a:ext>
            </a:extLst>
          </p:cNvPr>
          <p:cNvSpPr/>
          <p:nvPr/>
        </p:nvSpPr>
        <p:spPr>
          <a:xfrm>
            <a:off x="3365895" y="482624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712F55-8199-46B4-83E7-61C5F3A5C4CC}"/>
              </a:ext>
            </a:extLst>
          </p:cNvPr>
          <p:cNvCxnSpPr>
            <a:cxnSpLocks/>
          </p:cNvCxnSpPr>
          <p:nvPr/>
        </p:nvCxnSpPr>
        <p:spPr>
          <a:xfrm flipH="1">
            <a:off x="2223120" y="798537"/>
            <a:ext cx="380774" cy="56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AC6AA7-FE6E-4546-AB3A-158F1AEAD66F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33441" y="1734481"/>
            <a:ext cx="315797" cy="56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7B2E69-9EED-48EE-B4EB-9B62198851AD}"/>
              </a:ext>
            </a:extLst>
          </p:cNvPr>
          <p:cNvCxnSpPr>
            <a:cxnSpLocks/>
          </p:cNvCxnSpPr>
          <p:nvPr/>
        </p:nvCxnSpPr>
        <p:spPr>
          <a:xfrm>
            <a:off x="3242743" y="1717642"/>
            <a:ext cx="221123" cy="52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4823BE-B65E-4748-A1F6-57F0FABE46B8}"/>
              </a:ext>
            </a:extLst>
          </p:cNvPr>
          <p:cNvCxnSpPr>
            <a:cxnSpLocks/>
          </p:cNvCxnSpPr>
          <p:nvPr/>
        </p:nvCxnSpPr>
        <p:spPr>
          <a:xfrm>
            <a:off x="2783839" y="841483"/>
            <a:ext cx="320798" cy="52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9D8C98-F9BB-45D2-A332-0EC4AF65BBD3}"/>
              </a:ext>
            </a:extLst>
          </p:cNvPr>
          <p:cNvCxnSpPr>
            <a:cxnSpLocks/>
          </p:cNvCxnSpPr>
          <p:nvPr/>
        </p:nvCxnSpPr>
        <p:spPr>
          <a:xfrm flipH="1">
            <a:off x="2783839" y="1734481"/>
            <a:ext cx="320798" cy="538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2B85459-DE37-489B-A086-6D998C6424F9}"/>
              </a:ext>
            </a:extLst>
          </p:cNvPr>
          <p:cNvSpPr/>
          <p:nvPr/>
        </p:nvSpPr>
        <p:spPr>
          <a:xfrm>
            <a:off x="3866350" y="1356829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A840A2-3835-46D7-B0A1-6C1AAEAD2E2D}"/>
              </a:ext>
            </a:extLst>
          </p:cNvPr>
          <p:cNvCxnSpPr>
            <a:cxnSpLocks/>
          </p:cNvCxnSpPr>
          <p:nvPr/>
        </p:nvCxnSpPr>
        <p:spPr>
          <a:xfrm>
            <a:off x="3649434" y="841483"/>
            <a:ext cx="320798" cy="52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99586E7-EE1F-49DA-AC57-C09CCE4BD68D}"/>
              </a:ext>
            </a:extLst>
          </p:cNvPr>
          <p:cNvSpPr/>
          <p:nvPr/>
        </p:nvSpPr>
        <p:spPr>
          <a:xfrm>
            <a:off x="5390351" y="482624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1012281-08D0-4DDE-A064-9B6C08DF7BDF}"/>
              </a:ext>
            </a:extLst>
          </p:cNvPr>
          <p:cNvSpPr/>
          <p:nvPr/>
        </p:nvSpPr>
        <p:spPr>
          <a:xfrm>
            <a:off x="4878722" y="1364366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B2751BA-17AC-42F5-A706-7F5F39028B6C}"/>
              </a:ext>
            </a:extLst>
          </p:cNvPr>
          <p:cNvSpPr/>
          <p:nvPr/>
        </p:nvSpPr>
        <p:spPr>
          <a:xfrm>
            <a:off x="5390350" y="2246109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62C982-3E37-4AF3-A76A-3BF5BC19CFBC}"/>
              </a:ext>
            </a:extLst>
          </p:cNvPr>
          <p:cNvSpPr/>
          <p:nvPr/>
        </p:nvSpPr>
        <p:spPr>
          <a:xfrm>
            <a:off x="5891094" y="1364365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16112CC-797B-4187-8BC0-D9607AD4DEA5}"/>
              </a:ext>
            </a:extLst>
          </p:cNvPr>
          <p:cNvSpPr/>
          <p:nvPr/>
        </p:nvSpPr>
        <p:spPr>
          <a:xfrm>
            <a:off x="6261209" y="2246108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0766D4-06EB-43F3-AB8B-B2C4B91DCBA5}"/>
              </a:ext>
            </a:extLst>
          </p:cNvPr>
          <p:cNvSpPr/>
          <p:nvPr/>
        </p:nvSpPr>
        <p:spPr>
          <a:xfrm>
            <a:off x="6261209" y="482623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C663CA-BCE2-45B9-B360-157153F8FC1F}"/>
              </a:ext>
            </a:extLst>
          </p:cNvPr>
          <p:cNvCxnSpPr>
            <a:cxnSpLocks/>
          </p:cNvCxnSpPr>
          <p:nvPr/>
        </p:nvCxnSpPr>
        <p:spPr>
          <a:xfrm flipH="1">
            <a:off x="5118434" y="798536"/>
            <a:ext cx="380774" cy="56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6D9E40-9FBA-4D26-B080-FF3C4321F20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128755" y="1734480"/>
            <a:ext cx="315797" cy="56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11A0B46-5B24-431A-8B32-B76F031DE0AA}"/>
              </a:ext>
            </a:extLst>
          </p:cNvPr>
          <p:cNvCxnSpPr>
            <a:cxnSpLocks/>
          </p:cNvCxnSpPr>
          <p:nvPr/>
        </p:nvCxnSpPr>
        <p:spPr>
          <a:xfrm>
            <a:off x="6138057" y="1717641"/>
            <a:ext cx="221123" cy="52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2D6E1D-D142-4336-8469-FA0526AA132E}"/>
              </a:ext>
            </a:extLst>
          </p:cNvPr>
          <p:cNvCxnSpPr>
            <a:cxnSpLocks/>
          </p:cNvCxnSpPr>
          <p:nvPr/>
        </p:nvCxnSpPr>
        <p:spPr>
          <a:xfrm>
            <a:off x="5679153" y="841482"/>
            <a:ext cx="320798" cy="52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F6262D4-3F9D-4F36-9580-A6D470B4ED6F}"/>
              </a:ext>
            </a:extLst>
          </p:cNvPr>
          <p:cNvCxnSpPr>
            <a:cxnSpLocks/>
          </p:cNvCxnSpPr>
          <p:nvPr/>
        </p:nvCxnSpPr>
        <p:spPr>
          <a:xfrm flipH="1">
            <a:off x="5679153" y="1734480"/>
            <a:ext cx="320798" cy="538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3709055-978B-4ACA-B4E3-1B285779A5A4}"/>
              </a:ext>
            </a:extLst>
          </p:cNvPr>
          <p:cNvSpPr/>
          <p:nvPr/>
        </p:nvSpPr>
        <p:spPr>
          <a:xfrm>
            <a:off x="6761664" y="1356828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2F8FBE4-B0A3-4558-9951-70FF9959F04C}"/>
              </a:ext>
            </a:extLst>
          </p:cNvPr>
          <p:cNvCxnSpPr>
            <a:cxnSpLocks/>
          </p:cNvCxnSpPr>
          <p:nvPr/>
        </p:nvCxnSpPr>
        <p:spPr>
          <a:xfrm>
            <a:off x="6544748" y="841482"/>
            <a:ext cx="320798" cy="52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7224B7C-7DF4-4FB9-BA76-797FC59474C8}"/>
              </a:ext>
            </a:extLst>
          </p:cNvPr>
          <p:cNvSpPr/>
          <p:nvPr/>
        </p:nvSpPr>
        <p:spPr>
          <a:xfrm>
            <a:off x="8275695" y="482624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B157564-5A79-4E45-9192-F33330881113}"/>
              </a:ext>
            </a:extLst>
          </p:cNvPr>
          <p:cNvSpPr/>
          <p:nvPr/>
        </p:nvSpPr>
        <p:spPr>
          <a:xfrm>
            <a:off x="7764066" y="1364366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D6F0639-3F2F-44C2-875D-0E6AFFC4B8FB}"/>
              </a:ext>
            </a:extLst>
          </p:cNvPr>
          <p:cNvSpPr/>
          <p:nvPr/>
        </p:nvSpPr>
        <p:spPr>
          <a:xfrm>
            <a:off x="8275694" y="2246109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642D46B-2BE9-4665-ADD3-E21D0C5E475D}"/>
              </a:ext>
            </a:extLst>
          </p:cNvPr>
          <p:cNvSpPr/>
          <p:nvPr/>
        </p:nvSpPr>
        <p:spPr>
          <a:xfrm>
            <a:off x="8776438" y="1364365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BEC4144-09C5-4EE5-A364-7396AC5170F6}"/>
              </a:ext>
            </a:extLst>
          </p:cNvPr>
          <p:cNvSpPr/>
          <p:nvPr/>
        </p:nvSpPr>
        <p:spPr>
          <a:xfrm>
            <a:off x="9146553" y="2246108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7EA69E-C182-4966-BF4D-CA13DE62029C}"/>
              </a:ext>
            </a:extLst>
          </p:cNvPr>
          <p:cNvSpPr/>
          <p:nvPr/>
        </p:nvSpPr>
        <p:spPr>
          <a:xfrm>
            <a:off x="9146553" y="482623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58B027-1D74-4F1C-9532-3073CF3D4626}"/>
              </a:ext>
            </a:extLst>
          </p:cNvPr>
          <p:cNvCxnSpPr>
            <a:cxnSpLocks/>
          </p:cNvCxnSpPr>
          <p:nvPr/>
        </p:nvCxnSpPr>
        <p:spPr>
          <a:xfrm flipH="1">
            <a:off x="8003778" y="798536"/>
            <a:ext cx="380774" cy="5658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9D0BE3F-8288-4B08-B88B-CF909A55ED99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8014099" y="1734480"/>
            <a:ext cx="315797" cy="5658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4B4927-483C-473B-83F6-1AF4D2251126}"/>
              </a:ext>
            </a:extLst>
          </p:cNvPr>
          <p:cNvCxnSpPr>
            <a:cxnSpLocks/>
          </p:cNvCxnSpPr>
          <p:nvPr/>
        </p:nvCxnSpPr>
        <p:spPr>
          <a:xfrm>
            <a:off x="9023401" y="1717641"/>
            <a:ext cx="221123" cy="52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21447C-F1D6-4225-A86B-B68E1D7647F0}"/>
              </a:ext>
            </a:extLst>
          </p:cNvPr>
          <p:cNvCxnSpPr>
            <a:cxnSpLocks/>
          </p:cNvCxnSpPr>
          <p:nvPr/>
        </p:nvCxnSpPr>
        <p:spPr>
          <a:xfrm>
            <a:off x="8564497" y="841482"/>
            <a:ext cx="320798" cy="52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E1CA5EA-4401-4349-8ADE-DFADBAAF7A59}"/>
              </a:ext>
            </a:extLst>
          </p:cNvPr>
          <p:cNvCxnSpPr>
            <a:cxnSpLocks/>
          </p:cNvCxnSpPr>
          <p:nvPr/>
        </p:nvCxnSpPr>
        <p:spPr>
          <a:xfrm flipH="1">
            <a:off x="8564497" y="1734480"/>
            <a:ext cx="320798" cy="538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0CE039F-41D0-437B-B98E-C0B437A056FE}"/>
              </a:ext>
            </a:extLst>
          </p:cNvPr>
          <p:cNvSpPr/>
          <p:nvPr/>
        </p:nvSpPr>
        <p:spPr>
          <a:xfrm>
            <a:off x="9647008" y="1356828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B6179E-B287-488A-AC46-9804E2E99E61}"/>
              </a:ext>
            </a:extLst>
          </p:cNvPr>
          <p:cNvCxnSpPr>
            <a:cxnSpLocks/>
          </p:cNvCxnSpPr>
          <p:nvPr/>
        </p:nvCxnSpPr>
        <p:spPr>
          <a:xfrm>
            <a:off x="9430092" y="841482"/>
            <a:ext cx="320798" cy="52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BEDCB21B-DD63-4BB9-85E3-FDA0931A5882}"/>
              </a:ext>
            </a:extLst>
          </p:cNvPr>
          <p:cNvSpPr/>
          <p:nvPr/>
        </p:nvSpPr>
        <p:spPr>
          <a:xfrm>
            <a:off x="3468746" y="3557630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A91A461-6FA7-438D-B3AF-5AED909B51AD}"/>
              </a:ext>
            </a:extLst>
          </p:cNvPr>
          <p:cNvSpPr/>
          <p:nvPr/>
        </p:nvSpPr>
        <p:spPr>
          <a:xfrm>
            <a:off x="3468746" y="5318993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09EC76C-8162-49C4-AC8C-2B2E02941A08}"/>
              </a:ext>
            </a:extLst>
          </p:cNvPr>
          <p:cNvCxnSpPr>
            <a:stCxn id="44" idx="4"/>
            <a:endCxn id="45" idx="0"/>
          </p:cNvCxnSpPr>
          <p:nvPr/>
        </p:nvCxnSpPr>
        <p:spPr>
          <a:xfrm>
            <a:off x="3653804" y="3927745"/>
            <a:ext cx="0" cy="139124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B5FF1011-F330-4386-A11A-014508C33E4C}"/>
              </a:ext>
            </a:extLst>
          </p:cNvPr>
          <p:cNvSpPr/>
          <p:nvPr/>
        </p:nvSpPr>
        <p:spPr>
          <a:xfrm>
            <a:off x="4236465" y="3557630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064B9B-856C-46AD-8522-914D447EF604}"/>
              </a:ext>
            </a:extLst>
          </p:cNvPr>
          <p:cNvSpPr txBox="1"/>
          <p:nvPr/>
        </p:nvSpPr>
        <p:spPr>
          <a:xfrm>
            <a:off x="2254942" y="2667068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original graph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C5EB02-76E1-4319-9E69-B720FF9E951A}"/>
              </a:ext>
            </a:extLst>
          </p:cNvPr>
          <p:cNvSpPr txBox="1"/>
          <p:nvPr/>
        </p:nvSpPr>
        <p:spPr>
          <a:xfrm>
            <a:off x="5059507" y="2668350"/>
            <a:ext cx="2145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sensors placed on the original graph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8130F0-0BF2-400C-8028-D6DD42BB17F8}"/>
              </a:ext>
            </a:extLst>
          </p:cNvPr>
          <p:cNvSpPr txBox="1"/>
          <p:nvPr/>
        </p:nvSpPr>
        <p:spPr>
          <a:xfrm>
            <a:off x="7888624" y="2668350"/>
            <a:ext cx="2145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connectivity check among sensors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2E1A736-D008-459B-B6CA-0ACDA96E2FEF}"/>
              </a:ext>
            </a:extLst>
          </p:cNvPr>
          <p:cNvSpPr txBox="1"/>
          <p:nvPr/>
        </p:nvSpPr>
        <p:spPr>
          <a:xfrm>
            <a:off x="2996114" y="5725581"/>
            <a:ext cx="2145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connectivity subgraph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4206A1D-3A06-4DB9-8588-5A95A5404F78}"/>
              </a:ext>
            </a:extLst>
          </p:cNvPr>
          <p:cNvSpPr/>
          <p:nvPr/>
        </p:nvSpPr>
        <p:spPr>
          <a:xfrm>
            <a:off x="6353796" y="3557630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04B5EFC-A076-4F58-9746-FC04EA16A280}"/>
              </a:ext>
            </a:extLst>
          </p:cNvPr>
          <p:cNvSpPr/>
          <p:nvPr/>
        </p:nvSpPr>
        <p:spPr>
          <a:xfrm>
            <a:off x="6353796" y="5318993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E177AD6-9FD8-4CA1-83A8-A2F6AD9361D7}"/>
              </a:ext>
            </a:extLst>
          </p:cNvPr>
          <p:cNvCxnSpPr>
            <a:stCxn id="52" idx="4"/>
            <a:endCxn id="53" idx="0"/>
          </p:cNvCxnSpPr>
          <p:nvPr/>
        </p:nvCxnSpPr>
        <p:spPr>
          <a:xfrm>
            <a:off x="6538854" y="3927745"/>
            <a:ext cx="0" cy="139124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3312328F-357C-4EB8-8847-7557FC5B69A1}"/>
              </a:ext>
            </a:extLst>
          </p:cNvPr>
          <p:cNvSpPr/>
          <p:nvPr/>
        </p:nvSpPr>
        <p:spPr>
          <a:xfrm>
            <a:off x="7873860" y="3561956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F719567-9E01-4E4F-AABB-8DFC9E520F24}"/>
              </a:ext>
            </a:extLst>
          </p:cNvPr>
          <p:cNvSpPr txBox="1"/>
          <p:nvPr/>
        </p:nvSpPr>
        <p:spPr>
          <a:xfrm>
            <a:off x="6177770" y="5725581"/>
            <a:ext cx="2254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 connectivity-based objective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097A254-1A41-4049-87A6-905D1BADD2BA}"/>
                  </a:ext>
                </a:extLst>
              </p:cNvPr>
              <p:cNvSpPr txBox="1"/>
              <p:nvPr/>
            </p:nvSpPr>
            <p:spPr>
              <a:xfrm>
                <a:off x="6700600" y="3608697"/>
                <a:ext cx="9411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097A254-1A41-4049-87A6-905D1BADD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600" y="3608697"/>
                <a:ext cx="941155" cy="307777"/>
              </a:xfrm>
              <a:prstGeom prst="rect">
                <a:avLst/>
              </a:prstGeom>
              <a:blipFill>
                <a:blip r:embed="rId2"/>
                <a:stretch>
                  <a:fillRect l="-1935" t="-4000" r="-64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6910F31-8ADE-4ED8-8BF6-DFCC1DE48CB9}"/>
                  </a:ext>
                </a:extLst>
              </p:cNvPr>
              <p:cNvSpPr txBox="1"/>
              <p:nvPr/>
            </p:nvSpPr>
            <p:spPr>
              <a:xfrm>
                <a:off x="6696048" y="5348430"/>
                <a:ext cx="953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6910F31-8ADE-4ED8-8BF6-DFCC1DE48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048" y="5348430"/>
                <a:ext cx="953659" cy="307777"/>
              </a:xfrm>
              <a:prstGeom prst="rect">
                <a:avLst/>
              </a:prstGeom>
              <a:blipFill>
                <a:blip r:embed="rId3"/>
                <a:stretch>
                  <a:fillRect l="-1911" t="-1961" r="-637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B3B8DDF-C486-4405-954A-665BCDCA28EC}"/>
                  </a:ext>
                </a:extLst>
              </p:cNvPr>
              <p:cNvSpPr txBox="1"/>
              <p:nvPr/>
            </p:nvSpPr>
            <p:spPr>
              <a:xfrm>
                <a:off x="8243975" y="3607516"/>
                <a:ext cx="953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B3B8DDF-C486-4405-954A-665BCDCA2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975" y="3607516"/>
                <a:ext cx="953659" cy="307777"/>
              </a:xfrm>
              <a:prstGeom prst="rect">
                <a:avLst/>
              </a:prstGeom>
              <a:blipFill>
                <a:blip r:embed="rId4"/>
                <a:stretch>
                  <a:fillRect l="-1911" t="-4000" r="-63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1AC768D-1E8A-4770-8074-5A51ACC44C43}"/>
                  </a:ext>
                </a:extLst>
              </p:cNvPr>
              <p:cNvSpPr txBox="1"/>
              <p:nvPr/>
            </p:nvSpPr>
            <p:spPr>
              <a:xfrm>
                <a:off x="7873860" y="4509719"/>
                <a:ext cx="2527167" cy="1166666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12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2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1AC768D-1E8A-4770-8074-5A51ACC44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860" y="4509719"/>
                <a:ext cx="2527167" cy="11666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1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990D022-3A63-4C96-B03D-B505DCC90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55" y="111586"/>
            <a:ext cx="9144000" cy="419356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Problem formulation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EDCF281C-AD93-4E54-9F1B-6BE72A4C5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74" y="1166014"/>
            <a:ext cx="7938225" cy="338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50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38DAF06-CECB-4DE5-9AF1-53BD90FB371B}"/>
              </a:ext>
            </a:extLst>
          </p:cNvPr>
          <p:cNvSpPr/>
          <p:nvPr/>
        </p:nvSpPr>
        <p:spPr>
          <a:xfrm>
            <a:off x="889601" y="2278933"/>
            <a:ext cx="639096" cy="12781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408118-2386-4217-B633-DDA7C8A0859E}"/>
              </a:ext>
            </a:extLst>
          </p:cNvPr>
          <p:cNvSpPr/>
          <p:nvPr/>
        </p:nvSpPr>
        <p:spPr>
          <a:xfrm>
            <a:off x="1882495" y="1525536"/>
            <a:ext cx="639096" cy="27702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C1BA14-ACEA-4C03-8A76-FA73C7BEAF61}"/>
              </a:ext>
            </a:extLst>
          </p:cNvPr>
          <p:cNvSpPr/>
          <p:nvPr/>
        </p:nvSpPr>
        <p:spPr>
          <a:xfrm>
            <a:off x="3045544" y="1523078"/>
            <a:ext cx="639096" cy="27726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C4FEA3-D0A3-4B97-8E32-B108D4D89072}"/>
              </a:ext>
            </a:extLst>
          </p:cNvPr>
          <p:cNvSpPr/>
          <p:nvPr/>
        </p:nvSpPr>
        <p:spPr>
          <a:xfrm>
            <a:off x="3153698" y="1602964"/>
            <a:ext cx="422787" cy="59853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221114-D930-456E-9796-009C0C71DFE9}"/>
              </a:ext>
            </a:extLst>
          </p:cNvPr>
          <p:cNvSpPr/>
          <p:nvPr/>
        </p:nvSpPr>
        <p:spPr>
          <a:xfrm>
            <a:off x="3153697" y="2289994"/>
            <a:ext cx="422787" cy="31463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58DC74-F546-4692-B575-7A583E5344F7}"/>
              </a:ext>
            </a:extLst>
          </p:cNvPr>
          <p:cNvSpPr/>
          <p:nvPr/>
        </p:nvSpPr>
        <p:spPr>
          <a:xfrm>
            <a:off x="3153697" y="2746222"/>
            <a:ext cx="422787" cy="53683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DE9477-98AB-4695-B800-CAB3286265A1}"/>
              </a:ext>
            </a:extLst>
          </p:cNvPr>
          <p:cNvSpPr/>
          <p:nvPr/>
        </p:nvSpPr>
        <p:spPr>
          <a:xfrm>
            <a:off x="3153697" y="3424648"/>
            <a:ext cx="422787" cy="24923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73AF54-446A-486E-8629-83BE74FAC409}"/>
              </a:ext>
            </a:extLst>
          </p:cNvPr>
          <p:cNvSpPr txBox="1"/>
          <p:nvPr/>
        </p:nvSpPr>
        <p:spPr>
          <a:xfrm>
            <a:off x="3202857" y="3757876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0D3B31-08FC-4149-8DF2-FE21E5590958}"/>
              </a:ext>
            </a:extLst>
          </p:cNvPr>
          <p:cNvCxnSpPr>
            <a:cxnSpLocks/>
          </p:cNvCxnSpPr>
          <p:nvPr/>
        </p:nvCxnSpPr>
        <p:spPr>
          <a:xfrm>
            <a:off x="3691739" y="2906312"/>
            <a:ext cx="565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00D0D6B-E149-4238-8332-B7ADC038AC1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1528697" y="2910656"/>
            <a:ext cx="353798" cy="7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6D7960D-618E-4528-949E-0CF9BC782F6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521591" y="2909427"/>
            <a:ext cx="523953" cy="1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5F40B-15D1-4D09-B9E1-5F44031ECA2D}"/>
                  </a:ext>
                </a:extLst>
              </p:cNvPr>
              <p:cNvSpPr txBox="1"/>
              <p:nvPr/>
            </p:nvSpPr>
            <p:spPr>
              <a:xfrm>
                <a:off x="1004446" y="3603988"/>
                <a:ext cx="4094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5F40B-15D1-4D09-B9E1-5F44031EC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446" y="3603988"/>
                <a:ext cx="409406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B9C16A0-8A1E-42AF-9789-D79175B11706}"/>
                  </a:ext>
                </a:extLst>
              </p:cNvPr>
              <p:cNvSpPr txBox="1"/>
              <p:nvPr/>
            </p:nvSpPr>
            <p:spPr>
              <a:xfrm>
                <a:off x="1816713" y="4324094"/>
                <a:ext cx="770660" cy="346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B9C16A0-8A1E-42AF-9789-D79175B11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713" y="4324094"/>
                <a:ext cx="770660" cy="346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5D14E93-E828-471E-91E0-C6E4AD80890E}"/>
                  </a:ext>
                </a:extLst>
              </p:cNvPr>
              <p:cNvSpPr txBox="1"/>
              <p:nvPr/>
            </p:nvSpPr>
            <p:spPr>
              <a:xfrm>
                <a:off x="3166210" y="1718254"/>
                <a:ext cx="4240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5D14E93-E828-471E-91E0-C6E4AD808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210" y="1718254"/>
                <a:ext cx="42409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818A2FF-D164-47F3-88CC-F6C08E8BC518}"/>
                  </a:ext>
                </a:extLst>
              </p:cNvPr>
              <p:cNvSpPr txBox="1"/>
              <p:nvPr/>
            </p:nvSpPr>
            <p:spPr>
              <a:xfrm>
                <a:off x="3156542" y="2269835"/>
                <a:ext cx="428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818A2FF-D164-47F3-88CC-F6C08E8BC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542" y="2269835"/>
                <a:ext cx="428835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A52F796-F9F0-451C-B326-73023B5E4C44}"/>
                  </a:ext>
                </a:extLst>
              </p:cNvPr>
              <p:cNvSpPr txBox="1"/>
              <p:nvPr/>
            </p:nvSpPr>
            <p:spPr>
              <a:xfrm>
                <a:off x="3146598" y="2840603"/>
                <a:ext cx="428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A52F796-F9F0-451C-B326-73023B5E4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598" y="2840603"/>
                <a:ext cx="428835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>
            <a:extLst>
              <a:ext uri="{FF2B5EF4-FFF2-40B4-BE49-F238E27FC236}">
                <a16:creationId xmlns:a16="http://schemas.microsoft.com/office/drawing/2014/main" id="{A05FD1B5-EE41-4996-8F80-7108D4908046}"/>
              </a:ext>
            </a:extLst>
          </p:cNvPr>
          <p:cNvSpPr txBox="1"/>
          <p:nvPr/>
        </p:nvSpPr>
        <p:spPr>
          <a:xfrm>
            <a:off x="-22913" y="6519446"/>
            <a:ext cx="1045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procedure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D82A63F-D771-4DCA-A881-D22D5B4E1B82}"/>
              </a:ext>
            </a:extLst>
          </p:cNvPr>
          <p:cNvCxnSpPr/>
          <p:nvPr/>
        </p:nvCxnSpPr>
        <p:spPr>
          <a:xfrm>
            <a:off x="2791820" y="3056802"/>
            <a:ext cx="132397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FBA7FB5-431D-4C9B-B154-25903B96D885}"/>
              </a:ext>
            </a:extLst>
          </p:cNvPr>
          <p:cNvSpPr/>
          <p:nvPr/>
        </p:nvSpPr>
        <p:spPr>
          <a:xfrm>
            <a:off x="4264774" y="2267215"/>
            <a:ext cx="639096" cy="12781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DC0C2C1-6FDA-4565-9A1A-E83166FCD595}"/>
                  </a:ext>
                </a:extLst>
              </p:cNvPr>
              <p:cNvSpPr txBox="1"/>
              <p:nvPr/>
            </p:nvSpPr>
            <p:spPr>
              <a:xfrm>
                <a:off x="4379619" y="3603988"/>
                <a:ext cx="6049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DC0C2C1-6FDA-4565-9A1A-E83166FCD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619" y="3603988"/>
                <a:ext cx="604974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31309CC-CE1D-4A25-8E88-03A01C5FC510}"/>
              </a:ext>
            </a:extLst>
          </p:cNvPr>
          <p:cNvSpPr txBox="1"/>
          <p:nvPr/>
        </p:nvSpPr>
        <p:spPr>
          <a:xfrm>
            <a:off x="838708" y="4794490"/>
            <a:ext cx="342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Iterate all potential candidate sites</a:t>
            </a:r>
          </a:p>
        </p:txBody>
      </p:sp>
    </p:spTree>
    <p:extLst>
      <p:ext uri="{BB962C8B-B14F-4D97-AF65-F5344CB8AC3E}">
        <p14:creationId xmlns:p14="http://schemas.microsoft.com/office/powerpoint/2010/main" val="192548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38DAF06-CECB-4DE5-9AF1-53BD90FB371B}"/>
              </a:ext>
            </a:extLst>
          </p:cNvPr>
          <p:cNvSpPr/>
          <p:nvPr/>
        </p:nvSpPr>
        <p:spPr>
          <a:xfrm>
            <a:off x="756251" y="3330767"/>
            <a:ext cx="639096" cy="12781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408118-2386-4217-B633-DDA7C8A0859E}"/>
              </a:ext>
            </a:extLst>
          </p:cNvPr>
          <p:cNvSpPr/>
          <p:nvPr/>
        </p:nvSpPr>
        <p:spPr>
          <a:xfrm>
            <a:off x="1749145" y="2577370"/>
            <a:ext cx="639096" cy="27702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C1BA14-ACEA-4C03-8A76-FA73C7BEAF61}"/>
              </a:ext>
            </a:extLst>
          </p:cNvPr>
          <p:cNvSpPr/>
          <p:nvPr/>
        </p:nvSpPr>
        <p:spPr>
          <a:xfrm>
            <a:off x="2912194" y="2574912"/>
            <a:ext cx="639096" cy="27726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C4FEA3-D0A3-4B97-8E32-B108D4D89072}"/>
              </a:ext>
            </a:extLst>
          </p:cNvPr>
          <p:cNvSpPr/>
          <p:nvPr/>
        </p:nvSpPr>
        <p:spPr>
          <a:xfrm>
            <a:off x="3020348" y="2654798"/>
            <a:ext cx="422787" cy="59853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221114-D930-456E-9796-009C0C71DFE9}"/>
              </a:ext>
            </a:extLst>
          </p:cNvPr>
          <p:cNvSpPr/>
          <p:nvPr/>
        </p:nvSpPr>
        <p:spPr>
          <a:xfrm>
            <a:off x="3020347" y="3341828"/>
            <a:ext cx="422787" cy="31463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58DC74-F546-4692-B575-7A583E5344F7}"/>
              </a:ext>
            </a:extLst>
          </p:cNvPr>
          <p:cNvSpPr/>
          <p:nvPr/>
        </p:nvSpPr>
        <p:spPr>
          <a:xfrm>
            <a:off x="3020347" y="3798056"/>
            <a:ext cx="422787" cy="53683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DE9477-98AB-4695-B800-CAB3286265A1}"/>
              </a:ext>
            </a:extLst>
          </p:cNvPr>
          <p:cNvSpPr/>
          <p:nvPr/>
        </p:nvSpPr>
        <p:spPr>
          <a:xfrm>
            <a:off x="3020347" y="4476482"/>
            <a:ext cx="422787" cy="24923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73AF54-446A-486E-8629-83BE74FAC409}"/>
              </a:ext>
            </a:extLst>
          </p:cNvPr>
          <p:cNvSpPr txBox="1"/>
          <p:nvPr/>
        </p:nvSpPr>
        <p:spPr>
          <a:xfrm>
            <a:off x="3069507" y="4809710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E4FD28-B48A-487F-B9EA-F98FAB1901AE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 flipV="1">
            <a:off x="3443135" y="2949485"/>
            <a:ext cx="1639653" cy="4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0D94B83-F10F-4D14-8DD8-3AB47AD1E0DD}"/>
              </a:ext>
            </a:extLst>
          </p:cNvPr>
          <p:cNvSpPr/>
          <p:nvPr/>
        </p:nvSpPr>
        <p:spPr>
          <a:xfrm>
            <a:off x="5082788" y="2650215"/>
            <a:ext cx="1274682" cy="5985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Add to final solution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3D6319-4BB2-4550-9EF5-C3E320E6C9C7}"/>
              </a:ext>
            </a:extLst>
          </p:cNvPr>
          <p:cNvSpPr txBox="1"/>
          <p:nvPr/>
        </p:nvSpPr>
        <p:spPr>
          <a:xfrm>
            <a:off x="3785927" y="2656719"/>
            <a:ext cx="1130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max sensor</a:t>
            </a:r>
          </a:p>
          <a:p>
            <a:r>
              <a:rPr lang="en-US" sz="1600" dirty="0"/>
              <a:t>constraint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34B09B-74D9-48DC-850F-E88DC02CE4CD}"/>
              </a:ext>
            </a:extLst>
          </p:cNvPr>
          <p:cNvSpPr/>
          <p:nvPr/>
        </p:nvSpPr>
        <p:spPr>
          <a:xfrm>
            <a:off x="2970801" y="3302500"/>
            <a:ext cx="521493" cy="192134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0D3B31-08FC-4149-8DF2-FE21E5590958}"/>
              </a:ext>
            </a:extLst>
          </p:cNvPr>
          <p:cNvCxnSpPr>
            <a:cxnSpLocks/>
            <a:stCxn id="20" idx="3"/>
            <a:endCxn id="27" idx="1"/>
          </p:cNvCxnSpPr>
          <p:nvPr/>
        </p:nvCxnSpPr>
        <p:spPr>
          <a:xfrm>
            <a:off x="3492294" y="4263172"/>
            <a:ext cx="1589089" cy="12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73E0548-148A-431D-AC44-49F2DD5AA2BA}"/>
              </a:ext>
            </a:extLst>
          </p:cNvPr>
          <p:cNvSpPr txBox="1"/>
          <p:nvPr/>
        </p:nvSpPr>
        <p:spPr>
          <a:xfrm>
            <a:off x="3676960" y="3924618"/>
            <a:ext cx="1141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max sensor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AF74F3-C5CB-487C-A1C4-CDD1372358A1}"/>
              </a:ext>
            </a:extLst>
          </p:cNvPr>
          <p:cNvSpPr/>
          <p:nvPr/>
        </p:nvSpPr>
        <p:spPr>
          <a:xfrm>
            <a:off x="5081383" y="3975943"/>
            <a:ext cx="1274682" cy="5985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Remove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355051-B3A4-4200-A154-E9302776BBB8}"/>
              </a:ext>
            </a:extLst>
          </p:cNvPr>
          <p:cNvSpPr/>
          <p:nvPr/>
        </p:nvSpPr>
        <p:spPr>
          <a:xfrm>
            <a:off x="6594145" y="2586588"/>
            <a:ext cx="639096" cy="20944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00D0D6B-E149-4238-8332-B7ADC038AC1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1395347" y="3962490"/>
            <a:ext cx="353798" cy="7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6D7960D-618E-4528-949E-0CF9BC782F6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388241" y="3961261"/>
            <a:ext cx="523953" cy="1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7E4DEE9-A30F-4EBB-BA1D-E84F80040903}"/>
              </a:ext>
            </a:extLst>
          </p:cNvPr>
          <p:cNvSpPr/>
          <p:nvPr/>
        </p:nvSpPr>
        <p:spPr>
          <a:xfrm>
            <a:off x="6352554" y="2894712"/>
            <a:ext cx="167149" cy="14186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F3ED503-7801-4A78-B07E-9D12698137D3}"/>
              </a:ext>
            </a:extLst>
          </p:cNvPr>
          <p:cNvSpPr/>
          <p:nvPr/>
        </p:nvSpPr>
        <p:spPr>
          <a:xfrm>
            <a:off x="1841731" y="2643738"/>
            <a:ext cx="457712" cy="12781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91E73E1-80B3-47FF-92DA-6A3D718C279A}"/>
              </a:ext>
            </a:extLst>
          </p:cNvPr>
          <p:cNvSpPr/>
          <p:nvPr/>
        </p:nvSpPr>
        <p:spPr>
          <a:xfrm>
            <a:off x="1840467" y="4000104"/>
            <a:ext cx="457712" cy="12781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63171A6-6F67-43BC-8C37-A1D5F9CF3709}"/>
              </a:ext>
            </a:extLst>
          </p:cNvPr>
          <p:cNvSpPr/>
          <p:nvPr/>
        </p:nvSpPr>
        <p:spPr>
          <a:xfrm>
            <a:off x="8279905" y="1769369"/>
            <a:ext cx="639096" cy="20944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4F85246-2054-4862-BF0C-EE6ABD090A4A}"/>
              </a:ext>
            </a:extLst>
          </p:cNvPr>
          <p:cNvSpPr/>
          <p:nvPr/>
        </p:nvSpPr>
        <p:spPr>
          <a:xfrm>
            <a:off x="8388059" y="1854467"/>
            <a:ext cx="422787" cy="59853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B54EEC9-7E13-4359-80E0-08084BE0704D}"/>
              </a:ext>
            </a:extLst>
          </p:cNvPr>
          <p:cNvSpPr/>
          <p:nvPr/>
        </p:nvSpPr>
        <p:spPr>
          <a:xfrm>
            <a:off x="8387341" y="2576761"/>
            <a:ext cx="422787" cy="31463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2B3C771-605D-4FF9-98B5-6A51FE974E90}"/>
              </a:ext>
            </a:extLst>
          </p:cNvPr>
          <p:cNvSpPr/>
          <p:nvPr/>
        </p:nvSpPr>
        <p:spPr>
          <a:xfrm>
            <a:off x="8387700" y="3015150"/>
            <a:ext cx="422787" cy="53683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09311EA-916D-44FF-B0B4-9B71BC35D4DA}"/>
              </a:ext>
            </a:extLst>
          </p:cNvPr>
          <p:cNvSpPr txBox="1"/>
          <p:nvPr/>
        </p:nvSpPr>
        <p:spPr>
          <a:xfrm>
            <a:off x="8427052" y="3440631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4C171E7-712C-46AC-AB7D-D5E420555A37}"/>
              </a:ext>
            </a:extLst>
          </p:cNvPr>
          <p:cNvCxnSpPr/>
          <p:nvPr/>
        </p:nvCxnSpPr>
        <p:spPr>
          <a:xfrm>
            <a:off x="7945686" y="3312860"/>
            <a:ext cx="132397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C2EA039-6A78-40F3-8B80-60814771C73D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8919001" y="2816616"/>
            <a:ext cx="731802" cy="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92507856-D905-40A7-BEE8-F967F907EBC9}"/>
              </a:ext>
            </a:extLst>
          </p:cNvPr>
          <p:cNvSpPr/>
          <p:nvPr/>
        </p:nvSpPr>
        <p:spPr>
          <a:xfrm>
            <a:off x="9660637" y="1773129"/>
            <a:ext cx="639096" cy="15397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F6000E0-38C7-4A87-A6F3-7C5852960C65}"/>
              </a:ext>
            </a:extLst>
          </p:cNvPr>
          <p:cNvSpPr/>
          <p:nvPr/>
        </p:nvSpPr>
        <p:spPr>
          <a:xfrm>
            <a:off x="9763515" y="1854467"/>
            <a:ext cx="422787" cy="59853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886AA6D-F234-4536-AB6E-66F877195BF9}"/>
              </a:ext>
            </a:extLst>
          </p:cNvPr>
          <p:cNvSpPr/>
          <p:nvPr/>
        </p:nvSpPr>
        <p:spPr>
          <a:xfrm>
            <a:off x="9767764" y="2575378"/>
            <a:ext cx="422787" cy="31463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96196-9DF8-4B28-B0FE-633EB934974A}"/>
              </a:ext>
            </a:extLst>
          </p:cNvPr>
          <p:cNvSpPr/>
          <p:nvPr/>
        </p:nvSpPr>
        <p:spPr>
          <a:xfrm>
            <a:off x="9768791" y="3012384"/>
            <a:ext cx="422787" cy="24425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5F40B-15D1-4D09-B9E1-5F44031ECA2D}"/>
                  </a:ext>
                </a:extLst>
              </p:cNvPr>
              <p:cNvSpPr txBox="1"/>
              <p:nvPr/>
            </p:nvSpPr>
            <p:spPr>
              <a:xfrm>
                <a:off x="871096" y="4655822"/>
                <a:ext cx="4094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5F40B-15D1-4D09-B9E1-5F44031EC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096" y="4655822"/>
                <a:ext cx="40940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C485BF5-0D27-4A97-AD58-DF2D1E737EA1}"/>
                  </a:ext>
                </a:extLst>
              </p:cNvPr>
              <p:cNvSpPr txBox="1"/>
              <p:nvPr/>
            </p:nvSpPr>
            <p:spPr>
              <a:xfrm>
                <a:off x="9699870" y="3301173"/>
                <a:ext cx="6049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C485BF5-0D27-4A97-AD58-DF2D1E737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870" y="3301173"/>
                <a:ext cx="60497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B9C16A0-8A1E-42AF-9789-D79175B11706}"/>
                  </a:ext>
                </a:extLst>
              </p:cNvPr>
              <p:cNvSpPr txBox="1"/>
              <p:nvPr/>
            </p:nvSpPr>
            <p:spPr>
              <a:xfrm>
                <a:off x="1478916" y="5396184"/>
                <a:ext cx="1179554" cy="346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B9C16A0-8A1E-42AF-9789-D79175B11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916" y="5396184"/>
                <a:ext cx="1179554" cy="3468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5D14E93-E828-471E-91E0-C6E4AD80890E}"/>
                  </a:ext>
                </a:extLst>
              </p:cNvPr>
              <p:cNvSpPr txBox="1"/>
              <p:nvPr/>
            </p:nvSpPr>
            <p:spPr>
              <a:xfrm>
                <a:off x="3032860" y="2770088"/>
                <a:ext cx="4240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5D14E93-E828-471E-91E0-C6E4AD808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860" y="2770088"/>
                <a:ext cx="424090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818A2FF-D164-47F3-88CC-F6C08E8BC518}"/>
                  </a:ext>
                </a:extLst>
              </p:cNvPr>
              <p:cNvSpPr txBox="1"/>
              <p:nvPr/>
            </p:nvSpPr>
            <p:spPr>
              <a:xfrm>
                <a:off x="3023192" y="3321669"/>
                <a:ext cx="428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818A2FF-D164-47F3-88CC-F6C08E8BC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192" y="3321669"/>
                <a:ext cx="42883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A52F796-F9F0-451C-B326-73023B5E4C44}"/>
                  </a:ext>
                </a:extLst>
              </p:cNvPr>
              <p:cNvSpPr txBox="1"/>
              <p:nvPr/>
            </p:nvSpPr>
            <p:spPr>
              <a:xfrm>
                <a:off x="3013248" y="3892437"/>
                <a:ext cx="428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A52F796-F9F0-451C-B326-73023B5E4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248" y="3892437"/>
                <a:ext cx="428835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B7DE263-3605-4936-9178-B10F08591B95}"/>
                  </a:ext>
                </a:extLst>
              </p:cNvPr>
              <p:cNvSpPr txBox="1"/>
              <p:nvPr/>
            </p:nvSpPr>
            <p:spPr>
              <a:xfrm>
                <a:off x="6707611" y="4742505"/>
                <a:ext cx="4121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B7DE263-3605-4936-9178-B10F08591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611" y="4742505"/>
                <a:ext cx="412164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9245CF3-F8BE-4F53-BB78-F5F7F536FB77}"/>
                  </a:ext>
                </a:extLst>
              </p:cNvPr>
              <p:cNvSpPr txBox="1"/>
              <p:nvPr/>
            </p:nvSpPr>
            <p:spPr>
              <a:xfrm>
                <a:off x="8394207" y="1979131"/>
                <a:ext cx="4240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9245CF3-F8BE-4F53-BB78-F5F7F536F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207" y="1979131"/>
                <a:ext cx="424090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0D1449-5D9C-45AF-B810-93021EA0EAF9}"/>
                  </a:ext>
                </a:extLst>
              </p:cNvPr>
              <p:cNvSpPr txBox="1"/>
              <p:nvPr/>
            </p:nvSpPr>
            <p:spPr>
              <a:xfrm>
                <a:off x="8381951" y="2561820"/>
                <a:ext cx="428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0D1449-5D9C-45AF-B810-93021EA0E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51" y="2561820"/>
                <a:ext cx="42883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40EE673-0143-41F6-A11A-572002C2FA8A}"/>
                  </a:ext>
                </a:extLst>
              </p:cNvPr>
              <p:cNvSpPr txBox="1"/>
              <p:nvPr/>
            </p:nvSpPr>
            <p:spPr>
              <a:xfrm>
                <a:off x="8382309" y="3018947"/>
                <a:ext cx="428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40EE673-0143-41F6-A11A-572002C2F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309" y="3018947"/>
                <a:ext cx="428835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>
            <a:extLst>
              <a:ext uri="{FF2B5EF4-FFF2-40B4-BE49-F238E27FC236}">
                <a16:creationId xmlns:a16="http://schemas.microsoft.com/office/drawing/2014/main" id="{A05FD1B5-EE41-4996-8F80-7108D4908046}"/>
              </a:ext>
            </a:extLst>
          </p:cNvPr>
          <p:cNvSpPr txBox="1"/>
          <p:nvPr/>
        </p:nvSpPr>
        <p:spPr>
          <a:xfrm>
            <a:off x="-22913" y="6519446"/>
            <a:ext cx="1045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procedure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26D6C76-2233-457E-A1A2-4A40A7E8547B}"/>
              </a:ext>
            </a:extLst>
          </p:cNvPr>
          <p:cNvSpPr/>
          <p:nvPr/>
        </p:nvSpPr>
        <p:spPr>
          <a:xfrm>
            <a:off x="8279905" y="4057305"/>
            <a:ext cx="639096" cy="20944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0BAAAEA-FA99-42BA-AE33-60EF3AB8E0C0}"/>
              </a:ext>
            </a:extLst>
          </p:cNvPr>
          <p:cNvSpPr/>
          <p:nvPr/>
        </p:nvSpPr>
        <p:spPr>
          <a:xfrm>
            <a:off x="8375152" y="4156308"/>
            <a:ext cx="422787" cy="126019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78CDD98-AB99-4F94-BDBF-0D3C3D9C90C0}"/>
              </a:ext>
            </a:extLst>
          </p:cNvPr>
          <p:cNvSpPr/>
          <p:nvPr/>
        </p:nvSpPr>
        <p:spPr>
          <a:xfrm>
            <a:off x="8375151" y="5492457"/>
            <a:ext cx="422787" cy="59853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740FB26-F2B5-4358-898C-FE2E85899447}"/>
              </a:ext>
            </a:extLst>
          </p:cNvPr>
          <p:cNvCxnSpPr/>
          <p:nvPr/>
        </p:nvCxnSpPr>
        <p:spPr>
          <a:xfrm>
            <a:off x="7963665" y="6151798"/>
            <a:ext cx="132397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C91805C-4EF4-43F8-9FD5-C75D3C9356B4}"/>
                  </a:ext>
                </a:extLst>
              </p:cNvPr>
              <p:cNvSpPr txBox="1"/>
              <p:nvPr/>
            </p:nvSpPr>
            <p:spPr>
              <a:xfrm>
                <a:off x="8266722" y="6180892"/>
                <a:ext cx="6049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C91805C-4EF4-43F8-9FD5-C75D3C935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6722" y="6180892"/>
                <a:ext cx="604974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Right Brace 112">
            <a:extLst>
              <a:ext uri="{FF2B5EF4-FFF2-40B4-BE49-F238E27FC236}">
                <a16:creationId xmlns:a16="http://schemas.microsoft.com/office/drawing/2014/main" id="{F1082A5C-F67C-4A9E-B503-2E62D224FD4A}"/>
              </a:ext>
            </a:extLst>
          </p:cNvPr>
          <p:cNvSpPr/>
          <p:nvPr/>
        </p:nvSpPr>
        <p:spPr>
          <a:xfrm rot="10800000">
            <a:off x="7645946" y="2159852"/>
            <a:ext cx="372547" cy="294796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FA015E8-49E1-4ABE-AD1C-72A293FA1110}"/>
              </a:ext>
            </a:extLst>
          </p:cNvPr>
          <p:cNvCxnSpPr>
            <a:cxnSpLocks/>
            <a:stCxn id="113" idx="1"/>
            <a:endCxn id="35" idx="3"/>
          </p:cNvCxnSpPr>
          <p:nvPr/>
        </p:nvCxnSpPr>
        <p:spPr>
          <a:xfrm flipH="1">
            <a:off x="7233241" y="3633834"/>
            <a:ext cx="41270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5D97CEF7-0D5F-478F-BA39-CBDAAF036F3B}"/>
              </a:ext>
            </a:extLst>
          </p:cNvPr>
          <p:cNvSpPr txBox="1"/>
          <p:nvPr/>
        </p:nvSpPr>
        <p:spPr>
          <a:xfrm>
            <a:off x="7272474" y="3377950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&lt;N?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0B9FB-CD76-4CB6-9351-50675397F075}"/>
              </a:ext>
            </a:extLst>
          </p:cNvPr>
          <p:cNvSpPr txBox="1"/>
          <p:nvPr/>
        </p:nvSpPr>
        <p:spPr>
          <a:xfrm>
            <a:off x="1226884" y="6541511"/>
            <a:ext cx="673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等线"/>
                <a:cs typeface="Calibri"/>
              </a:rPr>
              <a:t>Stopping criterion: the solutions in the front 0 of the final solution is n</a:t>
            </a:r>
          </a:p>
        </p:txBody>
      </p:sp>
    </p:spTree>
    <p:extLst>
      <p:ext uri="{BB962C8B-B14F-4D97-AF65-F5344CB8AC3E}">
        <p14:creationId xmlns:p14="http://schemas.microsoft.com/office/powerpoint/2010/main" val="32164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>
            <a:extLst>
              <a:ext uri="{FF2B5EF4-FFF2-40B4-BE49-F238E27FC236}">
                <a16:creationId xmlns:a16="http://schemas.microsoft.com/office/drawing/2014/main" id="{53529B54-B3E1-4BCD-85B0-76ABF5B24AAF}"/>
              </a:ext>
            </a:extLst>
          </p:cNvPr>
          <p:cNvSpPr/>
          <p:nvPr/>
        </p:nvSpPr>
        <p:spPr>
          <a:xfrm>
            <a:off x="4776798" y="514489"/>
            <a:ext cx="480323" cy="100805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9D05572-C50A-4439-9AE9-124676A29B9E}"/>
              </a:ext>
            </a:extLst>
          </p:cNvPr>
          <p:cNvSpPr/>
          <p:nvPr/>
        </p:nvSpPr>
        <p:spPr>
          <a:xfrm>
            <a:off x="4688202" y="416003"/>
            <a:ext cx="646320" cy="17861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D3D2E4D-821A-49A8-9ED7-47408BD7D621}"/>
              </a:ext>
            </a:extLst>
          </p:cNvPr>
          <p:cNvSpPr/>
          <p:nvPr/>
        </p:nvSpPr>
        <p:spPr>
          <a:xfrm>
            <a:off x="4769054" y="1609718"/>
            <a:ext cx="496701" cy="345677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DAF06-CECB-4DE5-9AF1-53BD90FB371B}"/>
              </a:ext>
            </a:extLst>
          </p:cNvPr>
          <p:cNvSpPr/>
          <p:nvPr/>
        </p:nvSpPr>
        <p:spPr>
          <a:xfrm>
            <a:off x="978675" y="3828588"/>
            <a:ext cx="639096" cy="10569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408118-2386-4217-B633-DDA7C8A0859E}"/>
              </a:ext>
            </a:extLst>
          </p:cNvPr>
          <p:cNvSpPr/>
          <p:nvPr/>
        </p:nvSpPr>
        <p:spPr>
          <a:xfrm>
            <a:off x="1971569" y="3093223"/>
            <a:ext cx="639096" cy="25309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C1BA14-ACEA-4C03-8A76-FA73C7BEAF61}"/>
              </a:ext>
            </a:extLst>
          </p:cNvPr>
          <p:cNvSpPr/>
          <p:nvPr/>
        </p:nvSpPr>
        <p:spPr>
          <a:xfrm>
            <a:off x="3150121" y="3101382"/>
            <a:ext cx="639096" cy="25309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C4FEA3-D0A3-4B97-8E32-B108D4D89072}"/>
              </a:ext>
            </a:extLst>
          </p:cNvPr>
          <p:cNvSpPr/>
          <p:nvPr/>
        </p:nvSpPr>
        <p:spPr>
          <a:xfrm>
            <a:off x="3258274" y="3246117"/>
            <a:ext cx="422787" cy="59853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221114-D930-456E-9796-009C0C71DFE9}"/>
              </a:ext>
            </a:extLst>
          </p:cNvPr>
          <p:cNvSpPr/>
          <p:nvPr/>
        </p:nvSpPr>
        <p:spPr>
          <a:xfrm>
            <a:off x="3258274" y="3948552"/>
            <a:ext cx="422787" cy="31463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58DC74-F546-4692-B575-7A583E5344F7}"/>
              </a:ext>
            </a:extLst>
          </p:cNvPr>
          <p:cNvSpPr/>
          <p:nvPr/>
        </p:nvSpPr>
        <p:spPr>
          <a:xfrm>
            <a:off x="3258274" y="4310376"/>
            <a:ext cx="422787" cy="53683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DE9477-98AB-4695-B800-CAB3286265A1}"/>
              </a:ext>
            </a:extLst>
          </p:cNvPr>
          <p:cNvSpPr/>
          <p:nvPr/>
        </p:nvSpPr>
        <p:spPr>
          <a:xfrm>
            <a:off x="3258274" y="4938650"/>
            <a:ext cx="422787" cy="24923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73AF54-446A-486E-8629-83BE74FAC409}"/>
              </a:ext>
            </a:extLst>
          </p:cNvPr>
          <p:cNvSpPr txBox="1"/>
          <p:nvPr/>
        </p:nvSpPr>
        <p:spPr>
          <a:xfrm>
            <a:off x="3307434" y="5094476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E4FD28-B48A-487F-B9EA-F98FAB1901AE}"/>
              </a:ext>
            </a:extLst>
          </p:cNvPr>
          <p:cNvCxnSpPr>
            <a:cxnSpLocks/>
            <a:stCxn id="8" idx="0"/>
            <a:endCxn id="17" idx="2"/>
          </p:cNvCxnSpPr>
          <p:nvPr/>
        </p:nvCxnSpPr>
        <p:spPr>
          <a:xfrm flipH="1" flipV="1">
            <a:off x="3465592" y="2202146"/>
            <a:ext cx="4077" cy="899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0D94B83-F10F-4D14-8DD8-3AB47AD1E0DD}"/>
              </a:ext>
            </a:extLst>
          </p:cNvPr>
          <p:cNvSpPr/>
          <p:nvPr/>
        </p:nvSpPr>
        <p:spPr>
          <a:xfrm>
            <a:off x="3142432" y="416004"/>
            <a:ext cx="646320" cy="1786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3D6319-4BB2-4550-9EF5-C3E320E6C9C7}"/>
              </a:ext>
            </a:extLst>
          </p:cNvPr>
          <p:cNvSpPr txBox="1"/>
          <p:nvPr/>
        </p:nvSpPr>
        <p:spPr>
          <a:xfrm>
            <a:off x="2996664" y="2560584"/>
            <a:ext cx="1224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max sensor?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34B09B-74D9-48DC-850F-E88DC02CE4CD}"/>
              </a:ext>
            </a:extLst>
          </p:cNvPr>
          <p:cNvSpPr/>
          <p:nvPr/>
        </p:nvSpPr>
        <p:spPr>
          <a:xfrm>
            <a:off x="3218561" y="3907403"/>
            <a:ext cx="521493" cy="159001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0D3B31-08FC-4149-8DF2-FE21E5590958}"/>
              </a:ext>
            </a:extLst>
          </p:cNvPr>
          <p:cNvCxnSpPr>
            <a:cxnSpLocks/>
            <a:stCxn id="20" idx="3"/>
            <a:endCxn id="27" idx="1"/>
          </p:cNvCxnSpPr>
          <p:nvPr/>
        </p:nvCxnSpPr>
        <p:spPr>
          <a:xfrm>
            <a:off x="3740054" y="4702408"/>
            <a:ext cx="1291628" cy="1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73E0548-148A-431D-AC44-49F2DD5AA2BA}"/>
              </a:ext>
            </a:extLst>
          </p:cNvPr>
          <p:cNvSpPr txBox="1"/>
          <p:nvPr/>
        </p:nvSpPr>
        <p:spPr>
          <a:xfrm>
            <a:off x="3808494" y="4375702"/>
            <a:ext cx="1224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max sensor?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AF74F3-C5CB-487C-A1C4-CDD1372358A1}"/>
              </a:ext>
            </a:extLst>
          </p:cNvPr>
          <p:cNvSpPr/>
          <p:nvPr/>
        </p:nvSpPr>
        <p:spPr>
          <a:xfrm>
            <a:off x="5031682" y="4404757"/>
            <a:ext cx="1274682" cy="5985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Remove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355051-B3A4-4200-A154-E9302776BBB8}"/>
              </a:ext>
            </a:extLst>
          </p:cNvPr>
          <p:cNvSpPr/>
          <p:nvPr/>
        </p:nvSpPr>
        <p:spPr>
          <a:xfrm>
            <a:off x="6832072" y="3045367"/>
            <a:ext cx="639096" cy="20944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00D0D6B-E149-4238-8332-B7ADC038AC1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617771" y="4357078"/>
            <a:ext cx="353798" cy="1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6D7960D-618E-4528-949E-0CF9BC782F69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610665" y="4357077"/>
            <a:ext cx="509510" cy="1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F3ED503-7801-4A78-B07E-9D12698137D3}"/>
              </a:ext>
            </a:extLst>
          </p:cNvPr>
          <p:cNvSpPr/>
          <p:nvPr/>
        </p:nvSpPr>
        <p:spPr>
          <a:xfrm>
            <a:off x="2062891" y="3205948"/>
            <a:ext cx="457712" cy="10319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91E73E1-80B3-47FF-92DA-6A3D718C279A}"/>
              </a:ext>
            </a:extLst>
          </p:cNvPr>
          <p:cNvSpPr/>
          <p:nvPr/>
        </p:nvSpPr>
        <p:spPr>
          <a:xfrm>
            <a:off x="2062891" y="4357077"/>
            <a:ext cx="457712" cy="11978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63171A6-6F67-43BC-8C37-A1D5F9CF3709}"/>
              </a:ext>
            </a:extLst>
          </p:cNvPr>
          <p:cNvSpPr/>
          <p:nvPr/>
        </p:nvSpPr>
        <p:spPr>
          <a:xfrm>
            <a:off x="8517832" y="2285478"/>
            <a:ext cx="639096" cy="17157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4F85246-2054-4862-BF0C-EE6ABD090A4A}"/>
              </a:ext>
            </a:extLst>
          </p:cNvPr>
          <p:cNvSpPr/>
          <p:nvPr/>
        </p:nvSpPr>
        <p:spPr>
          <a:xfrm>
            <a:off x="8613078" y="2363983"/>
            <a:ext cx="422787" cy="59853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B54EEC9-7E13-4359-80E0-08084BE0704D}"/>
              </a:ext>
            </a:extLst>
          </p:cNvPr>
          <p:cNvSpPr/>
          <p:nvPr/>
        </p:nvSpPr>
        <p:spPr>
          <a:xfrm>
            <a:off x="8625267" y="3019466"/>
            <a:ext cx="422787" cy="31463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2B3C771-605D-4FF9-98B5-6A51FE974E90}"/>
              </a:ext>
            </a:extLst>
          </p:cNvPr>
          <p:cNvSpPr/>
          <p:nvPr/>
        </p:nvSpPr>
        <p:spPr>
          <a:xfrm>
            <a:off x="8625627" y="3394902"/>
            <a:ext cx="422787" cy="44184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09311EA-916D-44FF-B0B4-9B71BC35D4DA}"/>
              </a:ext>
            </a:extLst>
          </p:cNvPr>
          <p:cNvSpPr txBox="1"/>
          <p:nvPr/>
        </p:nvSpPr>
        <p:spPr>
          <a:xfrm>
            <a:off x="8664979" y="3695901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4C171E7-712C-46AC-AB7D-D5E420555A37}"/>
              </a:ext>
            </a:extLst>
          </p:cNvPr>
          <p:cNvCxnSpPr/>
          <p:nvPr/>
        </p:nvCxnSpPr>
        <p:spPr>
          <a:xfrm>
            <a:off x="8201592" y="3758540"/>
            <a:ext cx="132397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C2EA039-6A78-40F3-8B80-60814771C73D}"/>
              </a:ext>
            </a:extLst>
          </p:cNvPr>
          <p:cNvCxnSpPr>
            <a:cxnSpLocks/>
            <a:stCxn id="57" idx="3"/>
            <a:endCxn id="68" idx="1"/>
          </p:cNvCxnSpPr>
          <p:nvPr/>
        </p:nvCxnSpPr>
        <p:spPr>
          <a:xfrm flipV="1">
            <a:off x="9156928" y="3126545"/>
            <a:ext cx="719387" cy="16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92507856-D905-40A7-BEE8-F967F907EBC9}"/>
              </a:ext>
            </a:extLst>
          </p:cNvPr>
          <p:cNvSpPr/>
          <p:nvPr/>
        </p:nvSpPr>
        <p:spPr>
          <a:xfrm>
            <a:off x="9876315" y="2397768"/>
            <a:ext cx="639096" cy="1457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F6000E0-38C7-4A87-A6F3-7C5852960C65}"/>
              </a:ext>
            </a:extLst>
          </p:cNvPr>
          <p:cNvSpPr/>
          <p:nvPr/>
        </p:nvSpPr>
        <p:spPr>
          <a:xfrm>
            <a:off x="9976867" y="2482118"/>
            <a:ext cx="422787" cy="58994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886AA6D-F234-4536-AB6E-66F877195BF9}"/>
              </a:ext>
            </a:extLst>
          </p:cNvPr>
          <p:cNvSpPr/>
          <p:nvPr/>
        </p:nvSpPr>
        <p:spPr>
          <a:xfrm>
            <a:off x="9995859" y="3145272"/>
            <a:ext cx="422787" cy="31463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96196-9DF8-4B28-B0FE-633EB934974A}"/>
              </a:ext>
            </a:extLst>
          </p:cNvPr>
          <p:cNvSpPr/>
          <p:nvPr/>
        </p:nvSpPr>
        <p:spPr>
          <a:xfrm>
            <a:off x="9987054" y="3533118"/>
            <a:ext cx="422787" cy="24425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5F40B-15D1-4D09-B9E1-5F44031ECA2D}"/>
                  </a:ext>
                </a:extLst>
              </p:cNvPr>
              <p:cNvSpPr txBox="1"/>
              <p:nvPr/>
            </p:nvSpPr>
            <p:spPr>
              <a:xfrm>
                <a:off x="1093520" y="4932429"/>
                <a:ext cx="4094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5F40B-15D1-4D09-B9E1-5F44031EC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520" y="4932429"/>
                <a:ext cx="40940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C485BF5-0D27-4A97-AD58-DF2D1E737EA1}"/>
                  </a:ext>
                </a:extLst>
              </p:cNvPr>
              <p:cNvSpPr txBox="1"/>
              <p:nvPr/>
            </p:nvSpPr>
            <p:spPr>
              <a:xfrm>
                <a:off x="9936902" y="3833549"/>
                <a:ext cx="6049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C485BF5-0D27-4A97-AD58-DF2D1E737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6902" y="3833549"/>
                <a:ext cx="60497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B9C16A0-8A1E-42AF-9789-D79175B11706}"/>
                  </a:ext>
                </a:extLst>
              </p:cNvPr>
              <p:cNvSpPr txBox="1"/>
              <p:nvPr/>
            </p:nvSpPr>
            <p:spPr>
              <a:xfrm>
                <a:off x="1701340" y="5672791"/>
                <a:ext cx="1179554" cy="346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B9C16A0-8A1E-42AF-9789-D79175B11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340" y="5672791"/>
                <a:ext cx="1179554" cy="3468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5D14E93-E828-471E-91E0-C6E4AD80890E}"/>
                  </a:ext>
                </a:extLst>
              </p:cNvPr>
              <p:cNvSpPr txBox="1"/>
              <p:nvPr/>
            </p:nvSpPr>
            <p:spPr>
              <a:xfrm>
                <a:off x="3278787" y="3369288"/>
                <a:ext cx="4240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5D14E93-E828-471E-91E0-C6E4AD808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787" y="3369288"/>
                <a:ext cx="424090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818A2FF-D164-47F3-88CC-F6C08E8BC518}"/>
                  </a:ext>
                </a:extLst>
              </p:cNvPr>
              <p:cNvSpPr txBox="1"/>
              <p:nvPr/>
            </p:nvSpPr>
            <p:spPr>
              <a:xfrm>
                <a:off x="3251175" y="3923337"/>
                <a:ext cx="428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818A2FF-D164-47F3-88CC-F6C08E8BC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175" y="3923337"/>
                <a:ext cx="42883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A52F796-F9F0-451C-B326-73023B5E4C44}"/>
                  </a:ext>
                </a:extLst>
              </p:cNvPr>
              <p:cNvSpPr txBox="1"/>
              <p:nvPr/>
            </p:nvSpPr>
            <p:spPr>
              <a:xfrm>
                <a:off x="3251175" y="4404757"/>
                <a:ext cx="428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A52F796-F9F0-451C-B326-73023B5E4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175" y="4404757"/>
                <a:ext cx="428835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B7DE263-3605-4936-9178-B10F08591B95}"/>
                  </a:ext>
                </a:extLst>
              </p:cNvPr>
              <p:cNvSpPr txBox="1"/>
              <p:nvPr/>
            </p:nvSpPr>
            <p:spPr>
              <a:xfrm>
                <a:off x="6945538" y="5096095"/>
                <a:ext cx="4121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B7DE263-3605-4936-9178-B10F08591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538" y="5096095"/>
                <a:ext cx="412164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9245CF3-F8BE-4F53-BB78-F5F7F536FB77}"/>
                  </a:ext>
                </a:extLst>
              </p:cNvPr>
              <p:cNvSpPr txBox="1"/>
              <p:nvPr/>
            </p:nvSpPr>
            <p:spPr>
              <a:xfrm>
                <a:off x="8631870" y="2458825"/>
                <a:ext cx="4240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9245CF3-F8BE-4F53-BB78-F5F7F536F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870" y="2458825"/>
                <a:ext cx="424090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0D1449-5D9C-45AF-B810-93021EA0EAF9}"/>
                  </a:ext>
                </a:extLst>
              </p:cNvPr>
              <p:cNvSpPr txBox="1"/>
              <p:nvPr/>
            </p:nvSpPr>
            <p:spPr>
              <a:xfrm>
                <a:off x="8631154" y="3043806"/>
                <a:ext cx="428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0D1449-5D9C-45AF-B810-93021EA0E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154" y="3043806"/>
                <a:ext cx="42883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40EE673-0143-41F6-A11A-572002C2FA8A}"/>
                  </a:ext>
                </a:extLst>
              </p:cNvPr>
              <p:cNvSpPr txBox="1"/>
              <p:nvPr/>
            </p:nvSpPr>
            <p:spPr>
              <a:xfrm>
                <a:off x="8621323" y="3430819"/>
                <a:ext cx="428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40EE673-0143-41F6-A11A-572002C2F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323" y="3430819"/>
                <a:ext cx="428835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ectangle 108">
            <a:extLst>
              <a:ext uri="{FF2B5EF4-FFF2-40B4-BE49-F238E27FC236}">
                <a16:creationId xmlns:a16="http://schemas.microsoft.com/office/drawing/2014/main" id="{70BAAAEA-FA99-42BA-AE33-60EF3AB8E0C0}"/>
              </a:ext>
            </a:extLst>
          </p:cNvPr>
          <p:cNvSpPr/>
          <p:nvPr/>
        </p:nvSpPr>
        <p:spPr>
          <a:xfrm>
            <a:off x="8622635" y="4733687"/>
            <a:ext cx="422787" cy="78284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78CDD98-AB99-4F94-BDBF-0D3C3D9C90C0}"/>
              </a:ext>
            </a:extLst>
          </p:cNvPr>
          <p:cNvSpPr/>
          <p:nvPr/>
        </p:nvSpPr>
        <p:spPr>
          <a:xfrm>
            <a:off x="8622910" y="5604539"/>
            <a:ext cx="422787" cy="68657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740FB26-F2B5-4358-898C-FE2E85899447}"/>
              </a:ext>
            </a:extLst>
          </p:cNvPr>
          <p:cNvCxnSpPr/>
          <p:nvPr/>
        </p:nvCxnSpPr>
        <p:spPr>
          <a:xfrm>
            <a:off x="8201592" y="6357722"/>
            <a:ext cx="132397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C91805C-4EF4-43F8-9FD5-C75D3C9356B4}"/>
                  </a:ext>
                </a:extLst>
              </p:cNvPr>
              <p:cNvSpPr txBox="1"/>
              <p:nvPr/>
            </p:nvSpPr>
            <p:spPr>
              <a:xfrm>
                <a:off x="8514481" y="6379121"/>
                <a:ext cx="6049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C91805C-4EF4-43F8-9FD5-C75D3C935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481" y="6379121"/>
                <a:ext cx="604974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Right Brace 112">
            <a:extLst>
              <a:ext uri="{FF2B5EF4-FFF2-40B4-BE49-F238E27FC236}">
                <a16:creationId xmlns:a16="http://schemas.microsoft.com/office/drawing/2014/main" id="{F1082A5C-F67C-4A9E-B503-2E62D224FD4A}"/>
              </a:ext>
            </a:extLst>
          </p:cNvPr>
          <p:cNvSpPr/>
          <p:nvPr/>
        </p:nvSpPr>
        <p:spPr>
          <a:xfrm rot="10800000">
            <a:off x="7883873" y="2444618"/>
            <a:ext cx="372547" cy="294796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FA015E8-49E1-4ABE-AD1C-72A293FA1110}"/>
              </a:ext>
            </a:extLst>
          </p:cNvPr>
          <p:cNvCxnSpPr>
            <a:cxnSpLocks/>
          </p:cNvCxnSpPr>
          <p:nvPr/>
        </p:nvCxnSpPr>
        <p:spPr>
          <a:xfrm flipH="1">
            <a:off x="7471168" y="3918600"/>
            <a:ext cx="4127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5D97CEF7-0D5F-478F-BA39-CBDAAF036F3B}"/>
              </a:ext>
            </a:extLst>
          </p:cNvPr>
          <p:cNvSpPr txBox="1"/>
          <p:nvPr/>
        </p:nvSpPr>
        <p:spPr>
          <a:xfrm>
            <a:off x="7539837" y="3498193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&lt;N?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B71A27D-A712-4D6C-BAD9-A98FA7DC0F01}"/>
              </a:ext>
            </a:extLst>
          </p:cNvPr>
          <p:cNvCxnSpPr>
            <a:cxnSpLocks/>
          </p:cNvCxnSpPr>
          <p:nvPr/>
        </p:nvCxnSpPr>
        <p:spPr>
          <a:xfrm>
            <a:off x="3799051" y="3261789"/>
            <a:ext cx="3042855" cy="1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CC6DBB3-1E57-400A-8E40-9634AC6EA861}"/>
              </a:ext>
            </a:extLst>
          </p:cNvPr>
          <p:cNvCxnSpPr>
            <a:cxnSpLocks/>
          </p:cNvCxnSpPr>
          <p:nvPr/>
        </p:nvCxnSpPr>
        <p:spPr>
          <a:xfrm>
            <a:off x="6304430" y="4682384"/>
            <a:ext cx="517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C532720-A8C6-4E0B-8E0B-F763704183AC}"/>
              </a:ext>
            </a:extLst>
          </p:cNvPr>
          <p:cNvSpPr/>
          <p:nvPr/>
        </p:nvSpPr>
        <p:spPr>
          <a:xfrm>
            <a:off x="6168253" y="796208"/>
            <a:ext cx="484929" cy="1002643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522393E-4650-4C82-9AD0-B5A9811DF1B1}"/>
                  </a:ext>
                </a:extLst>
              </p:cNvPr>
              <p:cNvSpPr txBox="1"/>
              <p:nvPr/>
            </p:nvSpPr>
            <p:spPr>
              <a:xfrm>
                <a:off x="4814764" y="826164"/>
                <a:ext cx="4240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522393E-4650-4C82-9AD0-B5A9811D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764" y="826164"/>
                <a:ext cx="424090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17E22E3-F169-4C63-A7A9-65C6228365C3}"/>
                  </a:ext>
                </a:extLst>
              </p:cNvPr>
              <p:cNvSpPr txBox="1"/>
              <p:nvPr/>
            </p:nvSpPr>
            <p:spPr>
              <a:xfrm>
                <a:off x="4806776" y="1614084"/>
                <a:ext cx="428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17E22E3-F169-4C63-A7A9-65C622836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776" y="1614084"/>
                <a:ext cx="428835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>
            <a:extLst>
              <a:ext uri="{FF2B5EF4-FFF2-40B4-BE49-F238E27FC236}">
                <a16:creationId xmlns:a16="http://schemas.microsoft.com/office/drawing/2014/main" id="{BF5BD406-5508-4421-A605-2DA2D3FA0283}"/>
              </a:ext>
            </a:extLst>
          </p:cNvPr>
          <p:cNvSpPr txBox="1"/>
          <p:nvPr/>
        </p:nvSpPr>
        <p:spPr>
          <a:xfrm>
            <a:off x="4804932" y="1819027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700F91B-153D-4893-879C-95552F20DD8B}"/>
                  </a:ext>
                </a:extLst>
              </p:cNvPr>
              <p:cNvSpPr txBox="1"/>
              <p:nvPr/>
            </p:nvSpPr>
            <p:spPr>
              <a:xfrm>
                <a:off x="6198672" y="1128252"/>
                <a:ext cx="4240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700F91B-153D-4893-879C-95552F20D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672" y="1128252"/>
                <a:ext cx="424090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42563BB-5787-4546-A724-CD2357796CD4}"/>
              </a:ext>
            </a:extLst>
          </p:cNvPr>
          <p:cNvCxnSpPr>
            <a:cxnSpLocks/>
            <a:stCxn id="17" idx="3"/>
            <a:endCxn id="86" idx="1"/>
          </p:cNvCxnSpPr>
          <p:nvPr/>
        </p:nvCxnSpPr>
        <p:spPr>
          <a:xfrm>
            <a:off x="3788752" y="1309075"/>
            <a:ext cx="8994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14B4A3B-1BC7-4BC7-B7A6-E9AE1F263D02}"/>
              </a:ext>
            </a:extLst>
          </p:cNvPr>
          <p:cNvCxnSpPr>
            <a:cxnSpLocks/>
            <a:stCxn id="86" idx="3"/>
            <a:endCxn id="92" idx="1"/>
          </p:cNvCxnSpPr>
          <p:nvPr/>
        </p:nvCxnSpPr>
        <p:spPr>
          <a:xfrm flipV="1">
            <a:off x="5334522" y="1297530"/>
            <a:ext cx="833731" cy="115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78B13F2-DBED-4C18-A2FA-A9AB9D8C147B}"/>
              </a:ext>
            </a:extLst>
          </p:cNvPr>
          <p:cNvCxnSpPr/>
          <p:nvPr/>
        </p:nvCxnSpPr>
        <p:spPr>
          <a:xfrm>
            <a:off x="5741138" y="1798851"/>
            <a:ext cx="132397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A69E094-100A-45AA-BA9C-465D7BF267D1}"/>
              </a:ext>
            </a:extLst>
          </p:cNvPr>
          <p:cNvSpPr/>
          <p:nvPr/>
        </p:nvSpPr>
        <p:spPr>
          <a:xfrm>
            <a:off x="8514481" y="4632765"/>
            <a:ext cx="639096" cy="17157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44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7677CE80-49EB-4E6E-AC5B-66E098534F8F}"/>
              </a:ext>
            </a:extLst>
          </p:cNvPr>
          <p:cNvSpPr/>
          <p:nvPr/>
        </p:nvSpPr>
        <p:spPr>
          <a:xfrm>
            <a:off x="3689995" y="3920908"/>
            <a:ext cx="334327" cy="372287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15F45CA-F99B-4246-9DB3-B72960B8A3E3}"/>
              </a:ext>
            </a:extLst>
          </p:cNvPr>
          <p:cNvSpPr/>
          <p:nvPr/>
        </p:nvSpPr>
        <p:spPr>
          <a:xfrm>
            <a:off x="5795716" y="604788"/>
            <a:ext cx="480323" cy="100805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411618F-EB9A-41A1-9A9D-BC9638D14330}"/>
              </a:ext>
            </a:extLst>
          </p:cNvPr>
          <p:cNvSpPr/>
          <p:nvPr/>
        </p:nvSpPr>
        <p:spPr>
          <a:xfrm>
            <a:off x="5707120" y="506302"/>
            <a:ext cx="646320" cy="17861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D1B556D-78EF-4C78-A55D-D94608E83D45}"/>
              </a:ext>
            </a:extLst>
          </p:cNvPr>
          <p:cNvSpPr/>
          <p:nvPr/>
        </p:nvSpPr>
        <p:spPr>
          <a:xfrm>
            <a:off x="5787972" y="1700017"/>
            <a:ext cx="496701" cy="345677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BEB2BBA-2E24-457D-A067-777BB3252A52}"/>
              </a:ext>
            </a:extLst>
          </p:cNvPr>
          <p:cNvSpPr/>
          <p:nvPr/>
        </p:nvSpPr>
        <p:spPr>
          <a:xfrm>
            <a:off x="1231625" y="3148550"/>
            <a:ext cx="639096" cy="25309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6CEE8AA-B110-45D4-84F3-AD07572453A3}"/>
              </a:ext>
            </a:extLst>
          </p:cNvPr>
          <p:cNvCxnSpPr>
            <a:cxnSpLocks/>
          </p:cNvCxnSpPr>
          <p:nvPr/>
        </p:nvCxnSpPr>
        <p:spPr>
          <a:xfrm flipH="1" flipV="1">
            <a:off x="3862448" y="2269829"/>
            <a:ext cx="3611" cy="1041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CE43364E-C2CB-4D2B-A88E-183695B0DF2B}"/>
              </a:ext>
            </a:extLst>
          </p:cNvPr>
          <p:cNvSpPr/>
          <p:nvPr/>
        </p:nvSpPr>
        <p:spPr>
          <a:xfrm>
            <a:off x="3530006" y="495599"/>
            <a:ext cx="646320" cy="1786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51E273B-B8CB-435A-8B1C-55D0627F09E1}"/>
              </a:ext>
            </a:extLst>
          </p:cNvPr>
          <p:cNvCxnSpPr>
            <a:cxnSpLocks/>
          </p:cNvCxnSpPr>
          <p:nvPr/>
        </p:nvCxnSpPr>
        <p:spPr>
          <a:xfrm>
            <a:off x="4068974" y="4217397"/>
            <a:ext cx="1291628" cy="1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88001C2-2285-460F-A424-F86D508F39B4}"/>
              </a:ext>
            </a:extLst>
          </p:cNvPr>
          <p:cNvSpPr/>
          <p:nvPr/>
        </p:nvSpPr>
        <p:spPr>
          <a:xfrm>
            <a:off x="5372194" y="3901788"/>
            <a:ext cx="903312" cy="5886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Remove 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A93E608-EBE7-4EEC-AD03-A2CF391FF4E8}"/>
              </a:ext>
            </a:extLst>
          </p:cNvPr>
          <p:cNvSpPr/>
          <p:nvPr/>
        </p:nvSpPr>
        <p:spPr>
          <a:xfrm>
            <a:off x="7206867" y="3002376"/>
            <a:ext cx="639096" cy="20944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66B1287-C532-4A55-8BD3-4D4CB577A62B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877827" y="4412405"/>
            <a:ext cx="353798" cy="1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0B8B343-2FBA-4C1A-BACA-0959A06800E0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1870721" y="4412404"/>
            <a:ext cx="509510" cy="1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17F0B12-B6BD-4CA5-842F-6342A3EBAC10}"/>
              </a:ext>
            </a:extLst>
          </p:cNvPr>
          <p:cNvSpPr/>
          <p:nvPr/>
        </p:nvSpPr>
        <p:spPr>
          <a:xfrm>
            <a:off x="1322947" y="3261275"/>
            <a:ext cx="457712" cy="10319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FBC1765-9538-4BC5-BF27-BDFE8AF436C1}"/>
              </a:ext>
            </a:extLst>
          </p:cNvPr>
          <p:cNvSpPr/>
          <p:nvPr/>
        </p:nvSpPr>
        <p:spPr>
          <a:xfrm>
            <a:off x="1322947" y="4412404"/>
            <a:ext cx="457712" cy="11978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CCF91FC-8563-4FEE-A870-8A11C47264C2}"/>
              </a:ext>
            </a:extLst>
          </p:cNvPr>
          <p:cNvSpPr/>
          <p:nvPr/>
        </p:nvSpPr>
        <p:spPr>
          <a:xfrm>
            <a:off x="8892627" y="2242487"/>
            <a:ext cx="639096" cy="17157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6DDBC1F-B3A6-484A-8522-B6764456D824}"/>
              </a:ext>
            </a:extLst>
          </p:cNvPr>
          <p:cNvSpPr/>
          <p:nvPr/>
        </p:nvSpPr>
        <p:spPr>
          <a:xfrm>
            <a:off x="8987873" y="2320992"/>
            <a:ext cx="422787" cy="59853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4F518A6-58A7-4F65-8DB2-7B0610F8F34A}"/>
              </a:ext>
            </a:extLst>
          </p:cNvPr>
          <p:cNvSpPr/>
          <p:nvPr/>
        </p:nvSpPr>
        <p:spPr>
          <a:xfrm>
            <a:off x="9000062" y="2976475"/>
            <a:ext cx="422787" cy="31463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0A1D080-3AD9-46DB-8397-37D2C29D5743}"/>
              </a:ext>
            </a:extLst>
          </p:cNvPr>
          <p:cNvSpPr/>
          <p:nvPr/>
        </p:nvSpPr>
        <p:spPr>
          <a:xfrm>
            <a:off x="9000422" y="3351911"/>
            <a:ext cx="422787" cy="44184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C399BEB-55A9-4857-865D-C56B85794B02}"/>
              </a:ext>
            </a:extLst>
          </p:cNvPr>
          <p:cNvSpPr txBox="1"/>
          <p:nvPr/>
        </p:nvSpPr>
        <p:spPr>
          <a:xfrm>
            <a:off x="9039774" y="3652910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0245033-4FAC-4781-9A9D-6A83F8F898BA}"/>
              </a:ext>
            </a:extLst>
          </p:cNvPr>
          <p:cNvCxnSpPr/>
          <p:nvPr/>
        </p:nvCxnSpPr>
        <p:spPr>
          <a:xfrm>
            <a:off x="8576387" y="3715549"/>
            <a:ext cx="132397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66689C7-116C-4FA8-8AFC-08D62C73BF74}"/>
              </a:ext>
            </a:extLst>
          </p:cNvPr>
          <p:cNvCxnSpPr>
            <a:cxnSpLocks/>
            <a:stCxn id="124" idx="3"/>
            <a:endCxn id="131" idx="1"/>
          </p:cNvCxnSpPr>
          <p:nvPr/>
        </p:nvCxnSpPr>
        <p:spPr>
          <a:xfrm flipV="1">
            <a:off x="9531723" y="3083554"/>
            <a:ext cx="719387" cy="16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43D6CC5-154F-46CB-B50D-F363BCBC6189}"/>
              </a:ext>
            </a:extLst>
          </p:cNvPr>
          <p:cNvSpPr/>
          <p:nvPr/>
        </p:nvSpPr>
        <p:spPr>
          <a:xfrm>
            <a:off x="10251110" y="2354777"/>
            <a:ext cx="639096" cy="1457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53C7739-6CA6-4F42-91E5-A7D7417ECC17}"/>
              </a:ext>
            </a:extLst>
          </p:cNvPr>
          <p:cNvSpPr/>
          <p:nvPr/>
        </p:nvSpPr>
        <p:spPr>
          <a:xfrm>
            <a:off x="10351662" y="2439127"/>
            <a:ext cx="422787" cy="58994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D391F2E-6312-49E8-BEEB-7254C25BCA11}"/>
              </a:ext>
            </a:extLst>
          </p:cNvPr>
          <p:cNvSpPr/>
          <p:nvPr/>
        </p:nvSpPr>
        <p:spPr>
          <a:xfrm>
            <a:off x="10370654" y="3102281"/>
            <a:ext cx="422787" cy="31463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47D1E99-BB6C-4BD6-A5FB-BD17D11CF678}"/>
              </a:ext>
            </a:extLst>
          </p:cNvPr>
          <p:cNvSpPr/>
          <p:nvPr/>
        </p:nvSpPr>
        <p:spPr>
          <a:xfrm>
            <a:off x="10361849" y="3490127"/>
            <a:ext cx="422787" cy="24425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135600C-B994-4822-8F13-8F584AD971AD}"/>
                  </a:ext>
                </a:extLst>
              </p:cNvPr>
              <p:cNvSpPr txBox="1"/>
              <p:nvPr/>
            </p:nvSpPr>
            <p:spPr>
              <a:xfrm>
                <a:off x="353576" y="4987756"/>
                <a:ext cx="4094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135600C-B994-4822-8F13-8F584AD97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6" y="4987756"/>
                <a:ext cx="40940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E55FE557-E482-483E-8D1A-28DF359836D3}"/>
                  </a:ext>
                </a:extLst>
              </p:cNvPr>
              <p:cNvSpPr txBox="1"/>
              <p:nvPr/>
            </p:nvSpPr>
            <p:spPr>
              <a:xfrm>
                <a:off x="10311697" y="3790558"/>
                <a:ext cx="6049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E55FE557-E482-483E-8D1A-28DF35983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697" y="3790558"/>
                <a:ext cx="60497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9B0E68D1-65C4-4379-A56A-CAF7085AAF7B}"/>
                  </a:ext>
                </a:extLst>
              </p:cNvPr>
              <p:cNvSpPr txBox="1"/>
              <p:nvPr/>
            </p:nvSpPr>
            <p:spPr>
              <a:xfrm>
                <a:off x="961396" y="5728118"/>
                <a:ext cx="1179554" cy="346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9B0E68D1-65C4-4379-A56A-CAF7085AA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96" y="5728118"/>
                <a:ext cx="1179554" cy="3468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0098FF7B-8664-4D9D-9F01-FA818D892E67}"/>
                  </a:ext>
                </a:extLst>
              </p:cNvPr>
              <p:cNvSpPr txBox="1"/>
              <p:nvPr/>
            </p:nvSpPr>
            <p:spPr>
              <a:xfrm>
                <a:off x="7320333" y="5053104"/>
                <a:ext cx="4121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0098FF7B-8664-4D9D-9F01-FA818D892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333" y="5053104"/>
                <a:ext cx="412164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3009ECA-89B5-4F69-BFB5-643EFB5556CB}"/>
                  </a:ext>
                </a:extLst>
              </p:cNvPr>
              <p:cNvSpPr txBox="1"/>
              <p:nvPr/>
            </p:nvSpPr>
            <p:spPr>
              <a:xfrm>
                <a:off x="9006665" y="2415834"/>
                <a:ext cx="4240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3009ECA-89B5-4F69-BFB5-643EFB555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665" y="2415834"/>
                <a:ext cx="424090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B7DB202-755B-4E4E-98CB-0279DEA1F9C3}"/>
                  </a:ext>
                </a:extLst>
              </p:cNvPr>
              <p:cNvSpPr txBox="1"/>
              <p:nvPr/>
            </p:nvSpPr>
            <p:spPr>
              <a:xfrm>
                <a:off x="9005949" y="3000815"/>
                <a:ext cx="428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B7DB202-755B-4E4E-98CB-0279DEA1F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5949" y="3000815"/>
                <a:ext cx="428835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987C7C01-683F-40B4-BB2E-9F8FC728FBA7}"/>
                  </a:ext>
                </a:extLst>
              </p:cNvPr>
              <p:cNvSpPr txBox="1"/>
              <p:nvPr/>
            </p:nvSpPr>
            <p:spPr>
              <a:xfrm>
                <a:off x="8996118" y="3387828"/>
                <a:ext cx="428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987C7C01-683F-40B4-BB2E-9F8FC728F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118" y="3387828"/>
                <a:ext cx="428835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Rectangle 144">
            <a:extLst>
              <a:ext uri="{FF2B5EF4-FFF2-40B4-BE49-F238E27FC236}">
                <a16:creationId xmlns:a16="http://schemas.microsoft.com/office/drawing/2014/main" id="{C109EC4E-DBFC-4287-ACF8-500DF4F2AD15}"/>
              </a:ext>
            </a:extLst>
          </p:cNvPr>
          <p:cNvSpPr/>
          <p:nvPr/>
        </p:nvSpPr>
        <p:spPr>
          <a:xfrm>
            <a:off x="8997430" y="4690696"/>
            <a:ext cx="422787" cy="78284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283CDCE-F7C9-4021-85D9-4F9A45D7DAB0}"/>
              </a:ext>
            </a:extLst>
          </p:cNvPr>
          <p:cNvSpPr/>
          <p:nvPr/>
        </p:nvSpPr>
        <p:spPr>
          <a:xfrm>
            <a:off x="8997705" y="5561548"/>
            <a:ext cx="422787" cy="68657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E1561E0-9B1E-4793-9221-51140A88F7E1}"/>
              </a:ext>
            </a:extLst>
          </p:cNvPr>
          <p:cNvCxnSpPr/>
          <p:nvPr/>
        </p:nvCxnSpPr>
        <p:spPr>
          <a:xfrm>
            <a:off x="8576387" y="6314731"/>
            <a:ext cx="132397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D5473D21-4F2F-4DB5-AF1D-D3BA28219BF1}"/>
                  </a:ext>
                </a:extLst>
              </p:cNvPr>
              <p:cNvSpPr txBox="1"/>
              <p:nvPr/>
            </p:nvSpPr>
            <p:spPr>
              <a:xfrm>
                <a:off x="8889276" y="6336130"/>
                <a:ext cx="6049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D5473D21-4F2F-4DB5-AF1D-D3BA28219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9276" y="6336130"/>
                <a:ext cx="604974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Right Brace 148">
            <a:extLst>
              <a:ext uri="{FF2B5EF4-FFF2-40B4-BE49-F238E27FC236}">
                <a16:creationId xmlns:a16="http://schemas.microsoft.com/office/drawing/2014/main" id="{1DF4A8E1-C9DE-4C66-A804-0A2C6F2BA254}"/>
              </a:ext>
            </a:extLst>
          </p:cNvPr>
          <p:cNvSpPr/>
          <p:nvPr/>
        </p:nvSpPr>
        <p:spPr>
          <a:xfrm rot="10800000">
            <a:off x="8258668" y="2401627"/>
            <a:ext cx="372547" cy="294796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F3C0B44-6282-4637-AF2B-DC7BCD7FF5DF}"/>
              </a:ext>
            </a:extLst>
          </p:cNvPr>
          <p:cNvCxnSpPr>
            <a:cxnSpLocks/>
          </p:cNvCxnSpPr>
          <p:nvPr/>
        </p:nvCxnSpPr>
        <p:spPr>
          <a:xfrm flipH="1">
            <a:off x="7845963" y="3875609"/>
            <a:ext cx="4127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37F63819-CE9D-4C5F-BDED-5F749DCF5FEF}"/>
              </a:ext>
            </a:extLst>
          </p:cNvPr>
          <p:cNvSpPr txBox="1"/>
          <p:nvPr/>
        </p:nvSpPr>
        <p:spPr>
          <a:xfrm>
            <a:off x="7914632" y="3455202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&lt;N?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534C3E4B-1735-4043-B3D2-9ED79F732F7D}"/>
              </a:ext>
            </a:extLst>
          </p:cNvPr>
          <p:cNvCxnSpPr>
            <a:cxnSpLocks/>
          </p:cNvCxnSpPr>
          <p:nvPr/>
        </p:nvCxnSpPr>
        <p:spPr>
          <a:xfrm flipV="1">
            <a:off x="4089609" y="4852086"/>
            <a:ext cx="3117258" cy="8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578CDDC-2C77-4DFB-82A2-F034ADEBB556}"/>
              </a:ext>
            </a:extLst>
          </p:cNvPr>
          <p:cNvSpPr/>
          <p:nvPr/>
        </p:nvSpPr>
        <p:spPr>
          <a:xfrm>
            <a:off x="7187171" y="886507"/>
            <a:ext cx="484929" cy="1002643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BDF0295C-D6B2-4E4C-8DAC-BA585BC647A1}"/>
                  </a:ext>
                </a:extLst>
              </p:cNvPr>
              <p:cNvSpPr txBox="1"/>
              <p:nvPr/>
            </p:nvSpPr>
            <p:spPr>
              <a:xfrm>
                <a:off x="5833682" y="916463"/>
                <a:ext cx="4240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BDF0295C-D6B2-4E4C-8DAC-BA585BC64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682" y="916463"/>
                <a:ext cx="424090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51EA317-9269-4B90-B0EE-6FBC07FEBA86}"/>
                  </a:ext>
                </a:extLst>
              </p:cNvPr>
              <p:cNvSpPr txBox="1"/>
              <p:nvPr/>
            </p:nvSpPr>
            <p:spPr>
              <a:xfrm>
                <a:off x="5825694" y="1704383"/>
                <a:ext cx="428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51EA317-9269-4B90-B0EE-6FBC07FEB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694" y="1704383"/>
                <a:ext cx="428835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TextBox 156">
            <a:extLst>
              <a:ext uri="{FF2B5EF4-FFF2-40B4-BE49-F238E27FC236}">
                <a16:creationId xmlns:a16="http://schemas.microsoft.com/office/drawing/2014/main" id="{FC4262C4-53C4-4F21-BC3F-80DCBA722606}"/>
              </a:ext>
            </a:extLst>
          </p:cNvPr>
          <p:cNvSpPr txBox="1"/>
          <p:nvPr/>
        </p:nvSpPr>
        <p:spPr>
          <a:xfrm>
            <a:off x="5823850" y="1909326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71734ED-D158-4E25-84A8-76176B13D8A3}"/>
                  </a:ext>
                </a:extLst>
              </p:cNvPr>
              <p:cNvSpPr txBox="1"/>
              <p:nvPr/>
            </p:nvSpPr>
            <p:spPr>
              <a:xfrm>
                <a:off x="7217590" y="1218551"/>
                <a:ext cx="4240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71734ED-D158-4E25-84A8-76176B13D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7590" y="1218551"/>
                <a:ext cx="424090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937EE05B-C3CA-4210-9692-A343D9CA47D9}"/>
              </a:ext>
            </a:extLst>
          </p:cNvPr>
          <p:cNvCxnSpPr>
            <a:cxnSpLocks/>
            <a:stCxn id="100" idx="3"/>
            <a:endCxn id="69" idx="1"/>
          </p:cNvCxnSpPr>
          <p:nvPr/>
        </p:nvCxnSpPr>
        <p:spPr>
          <a:xfrm>
            <a:off x="4176326" y="1388670"/>
            <a:ext cx="1530794" cy="10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6B426565-745A-45A3-A602-8C1A3BC7F112}"/>
              </a:ext>
            </a:extLst>
          </p:cNvPr>
          <p:cNvCxnSpPr>
            <a:cxnSpLocks/>
            <a:stCxn id="69" idx="3"/>
            <a:endCxn id="154" idx="1"/>
          </p:cNvCxnSpPr>
          <p:nvPr/>
        </p:nvCxnSpPr>
        <p:spPr>
          <a:xfrm flipV="1">
            <a:off x="6353440" y="1387829"/>
            <a:ext cx="833731" cy="115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A2F2358-0DDE-4772-96C9-B2470AF551AC}"/>
              </a:ext>
            </a:extLst>
          </p:cNvPr>
          <p:cNvCxnSpPr/>
          <p:nvPr/>
        </p:nvCxnSpPr>
        <p:spPr>
          <a:xfrm>
            <a:off x="6760056" y="1889150"/>
            <a:ext cx="132397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6AE1577-0605-4753-BF19-121F36C63829}"/>
              </a:ext>
            </a:extLst>
          </p:cNvPr>
          <p:cNvSpPr/>
          <p:nvPr/>
        </p:nvSpPr>
        <p:spPr>
          <a:xfrm>
            <a:off x="8889276" y="4589774"/>
            <a:ext cx="639096" cy="17157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9BF6300-D798-4521-AA6A-DC8BCF60F2B9}"/>
              </a:ext>
            </a:extLst>
          </p:cNvPr>
          <p:cNvSpPr/>
          <p:nvPr/>
        </p:nvSpPr>
        <p:spPr>
          <a:xfrm>
            <a:off x="2402388" y="3141722"/>
            <a:ext cx="639096" cy="25309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C6276D4-5BAE-4569-A329-B9A6DBECCE06}"/>
              </a:ext>
            </a:extLst>
          </p:cNvPr>
          <p:cNvSpPr/>
          <p:nvPr/>
        </p:nvSpPr>
        <p:spPr>
          <a:xfrm>
            <a:off x="2495828" y="3217124"/>
            <a:ext cx="457712" cy="13548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7EA8D96-F0C1-457F-921B-009200947398}"/>
              </a:ext>
            </a:extLst>
          </p:cNvPr>
          <p:cNvSpPr/>
          <p:nvPr/>
        </p:nvSpPr>
        <p:spPr>
          <a:xfrm>
            <a:off x="2495828" y="4700524"/>
            <a:ext cx="457712" cy="9130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6979AC8C-47C1-49A7-A9E0-9105A95304F9}"/>
              </a:ext>
            </a:extLst>
          </p:cNvPr>
          <p:cNvCxnSpPr>
            <a:cxnSpLocks/>
          </p:cNvCxnSpPr>
          <p:nvPr/>
        </p:nvCxnSpPr>
        <p:spPr>
          <a:xfrm flipV="1">
            <a:off x="3029709" y="4420642"/>
            <a:ext cx="509510" cy="1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C7212932-CBFE-4CF9-A87E-B82A181C6C2F}"/>
              </a:ext>
            </a:extLst>
          </p:cNvPr>
          <p:cNvSpPr/>
          <p:nvPr/>
        </p:nvSpPr>
        <p:spPr>
          <a:xfrm>
            <a:off x="3557973" y="3153821"/>
            <a:ext cx="639096" cy="25309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52983A1-47BD-4C1F-A208-68F0E0E7FAAC}"/>
              </a:ext>
            </a:extLst>
          </p:cNvPr>
          <p:cNvSpPr/>
          <p:nvPr/>
        </p:nvSpPr>
        <p:spPr>
          <a:xfrm>
            <a:off x="3637358" y="3236397"/>
            <a:ext cx="457712" cy="13548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B598FA18-A1BA-40CA-9CD9-BAF202BD707A}"/>
              </a:ext>
            </a:extLst>
          </p:cNvPr>
          <p:cNvSpPr/>
          <p:nvPr/>
        </p:nvSpPr>
        <p:spPr>
          <a:xfrm>
            <a:off x="3690272" y="3274189"/>
            <a:ext cx="334327" cy="59853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FE6264AB-39F6-4A41-9365-59B4F4846CE7}"/>
                  </a:ext>
                </a:extLst>
              </p:cNvPr>
              <p:cNvSpPr txBox="1"/>
              <p:nvPr/>
            </p:nvSpPr>
            <p:spPr>
              <a:xfrm>
                <a:off x="3710785" y="3397360"/>
                <a:ext cx="3353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FE6264AB-39F6-4A41-9365-59B4F4846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785" y="3397360"/>
                <a:ext cx="335357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9EBE4899-671D-4A29-86D4-928F23284E50}"/>
                  </a:ext>
                </a:extLst>
              </p:cNvPr>
              <p:cNvSpPr txBox="1"/>
              <p:nvPr/>
            </p:nvSpPr>
            <p:spPr>
              <a:xfrm>
                <a:off x="3671588" y="3929776"/>
                <a:ext cx="4288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9EBE4899-671D-4A29-86D4-928F23284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588" y="3929776"/>
                <a:ext cx="428835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TextBox 171">
            <a:extLst>
              <a:ext uri="{FF2B5EF4-FFF2-40B4-BE49-F238E27FC236}">
                <a16:creationId xmlns:a16="http://schemas.microsoft.com/office/drawing/2014/main" id="{D41B57AD-66BC-4972-878F-AE0D4C60FFF6}"/>
              </a:ext>
            </a:extLst>
          </p:cNvPr>
          <p:cNvSpPr txBox="1"/>
          <p:nvPr/>
        </p:nvSpPr>
        <p:spPr>
          <a:xfrm>
            <a:off x="3681484" y="4211638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C547B22C-B4CC-4F43-9507-9666A61E342D}"/>
              </a:ext>
            </a:extLst>
          </p:cNvPr>
          <p:cNvSpPr/>
          <p:nvPr/>
        </p:nvSpPr>
        <p:spPr>
          <a:xfrm>
            <a:off x="3631897" y="4692819"/>
            <a:ext cx="457712" cy="9130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B93FD99-C505-4052-B9BA-992096317B4F}"/>
              </a:ext>
            </a:extLst>
          </p:cNvPr>
          <p:cNvSpPr txBox="1"/>
          <p:nvPr/>
        </p:nvSpPr>
        <p:spPr>
          <a:xfrm>
            <a:off x="2159815" y="2820838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sz="1600" dirty="0"/>
              <a:t># sensor=S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8E92791-5FCE-47D7-B3EA-680ED1D53118}"/>
              </a:ext>
            </a:extLst>
          </p:cNvPr>
          <p:cNvSpPr txBox="1"/>
          <p:nvPr/>
        </p:nvSpPr>
        <p:spPr>
          <a:xfrm>
            <a:off x="2159104" y="5631962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sz="1600" dirty="0"/>
              <a:t># sensor&lt;S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69E7E9B-8040-4577-854D-5A0F4F317DED}"/>
              </a:ext>
            </a:extLst>
          </p:cNvPr>
          <p:cNvSpPr/>
          <p:nvPr/>
        </p:nvSpPr>
        <p:spPr>
          <a:xfrm>
            <a:off x="3662882" y="3891090"/>
            <a:ext cx="399368" cy="67418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896207C-A75C-4E01-8007-37B535A0AF27}"/>
              </a:ext>
            </a:extLst>
          </p:cNvPr>
          <p:cNvSpPr/>
          <p:nvPr/>
        </p:nvSpPr>
        <p:spPr>
          <a:xfrm>
            <a:off x="238731" y="3883915"/>
            <a:ext cx="639096" cy="10569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06EAB37-3B98-45B4-BE18-A5E04CE0CAF2}"/>
              </a:ext>
            </a:extLst>
          </p:cNvPr>
          <p:cNvSpPr txBox="1"/>
          <p:nvPr/>
        </p:nvSpPr>
        <p:spPr>
          <a:xfrm>
            <a:off x="3829860" y="2478755"/>
            <a:ext cx="1915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sz="1600" dirty="0"/>
              <a:t>Add to final solution </a:t>
            </a:r>
          </a:p>
          <a:p>
            <a:pPr/>
            <a:r>
              <a:rPr lang="en-US" sz="1600" dirty="0"/>
              <a:t>candidate set</a:t>
            </a:r>
          </a:p>
        </p:txBody>
      </p:sp>
    </p:spTree>
    <p:extLst>
      <p:ext uri="{BB962C8B-B14F-4D97-AF65-F5344CB8AC3E}">
        <p14:creationId xmlns:p14="http://schemas.microsoft.com/office/powerpoint/2010/main" val="3583138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BDC17D8-614C-4408-8507-584E0F0EB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243657"/>
              </p:ext>
            </p:extLst>
          </p:nvPr>
        </p:nvGraphicFramePr>
        <p:xfrm>
          <a:off x="285751" y="186266"/>
          <a:ext cx="10210800" cy="45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010">
                  <a:extLst>
                    <a:ext uri="{9D8B030D-6E8A-4147-A177-3AD203B41FA5}">
                      <a16:colId xmlns:a16="http://schemas.microsoft.com/office/drawing/2014/main" val="3959262929"/>
                    </a:ext>
                  </a:extLst>
                </a:gridCol>
                <a:gridCol w="1577664">
                  <a:extLst>
                    <a:ext uri="{9D8B030D-6E8A-4147-A177-3AD203B41FA5}">
                      <a16:colId xmlns:a16="http://schemas.microsoft.com/office/drawing/2014/main" val="1627569443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348623206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93675077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1096750382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2553925320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568830889"/>
                    </a:ext>
                  </a:extLst>
                </a:gridCol>
                <a:gridCol w="1838326">
                  <a:extLst>
                    <a:ext uri="{9D8B030D-6E8A-4147-A177-3AD203B41FA5}">
                      <a16:colId xmlns:a16="http://schemas.microsoft.com/office/drawing/2014/main" val="4256130712"/>
                    </a:ext>
                  </a:extLst>
                </a:gridCol>
              </a:tblGrid>
              <a:tr h="525825">
                <a:tc>
                  <a:txBody>
                    <a:bodyPr/>
                    <a:lstStyle/>
                    <a:p>
                      <a:r>
                        <a:rPr lang="en-US" altLang="zh-CN" dirty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345522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472893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13503.35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105.42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18241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113634.28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216.88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243.29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332.13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194815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186.89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459.12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695.60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2694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138.89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592.59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855.72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944.06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1320.14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104574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238.28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615.81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974.02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1399.72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1555.03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2051.82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307625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394.73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953.58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1523.87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2152.01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2467.20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3229.90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979968"/>
                  </a:ext>
                </a:extLst>
              </a:tr>
              <a:tr h="302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9363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B4FDBA6-A133-4AB8-AF43-407FD1127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25" y="4882979"/>
            <a:ext cx="3362794" cy="14194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4DC650-2EB3-460A-8C74-9DC162D4A308}"/>
              </a:ext>
            </a:extLst>
          </p:cNvPr>
          <p:cNvSpPr txBox="1"/>
          <p:nvPr/>
        </p:nvSpPr>
        <p:spPr>
          <a:xfrm>
            <a:off x="474325" y="6302402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OG</a:t>
            </a:r>
            <a:r>
              <a:rPr lang="zh-CN" altLang="en-US" dirty="0"/>
              <a:t>和</a:t>
            </a:r>
            <a:r>
              <a:rPr lang="en-US" altLang="zh-CN" dirty="0"/>
              <a:t>NG(5) HV</a:t>
            </a:r>
            <a:r>
              <a:rPr lang="zh-CN" altLang="en-US" dirty="0"/>
              <a:t>的对比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0E67B3-9D3D-43E9-B499-A5E99DEB8B54}"/>
              </a:ext>
            </a:extLst>
          </p:cNvPr>
          <p:cNvSpPr txBox="1"/>
          <p:nvPr/>
        </p:nvSpPr>
        <p:spPr>
          <a:xfrm>
            <a:off x="5104498" y="561605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20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BDC17D8-614C-4408-8507-584E0F0EB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309177"/>
              </p:ext>
            </p:extLst>
          </p:nvPr>
        </p:nvGraphicFramePr>
        <p:xfrm>
          <a:off x="285751" y="186266"/>
          <a:ext cx="10210800" cy="45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010">
                  <a:extLst>
                    <a:ext uri="{9D8B030D-6E8A-4147-A177-3AD203B41FA5}">
                      <a16:colId xmlns:a16="http://schemas.microsoft.com/office/drawing/2014/main" val="3959262929"/>
                    </a:ext>
                  </a:extLst>
                </a:gridCol>
                <a:gridCol w="1577664">
                  <a:extLst>
                    <a:ext uri="{9D8B030D-6E8A-4147-A177-3AD203B41FA5}">
                      <a16:colId xmlns:a16="http://schemas.microsoft.com/office/drawing/2014/main" val="1627569443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348623206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93675077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1096750382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2553925320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568830889"/>
                    </a:ext>
                  </a:extLst>
                </a:gridCol>
                <a:gridCol w="1838326">
                  <a:extLst>
                    <a:ext uri="{9D8B030D-6E8A-4147-A177-3AD203B41FA5}">
                      <a16:colId xmlns:a16="http://schemas.microsoft.com/office/drawing/2014/main" val="4256130712"/>
                    </a:ext>
                  </a:extLst>
                </a:gridCol>
              </a:tblGrid>
              <a:tr h="525825">
                <a:tc>
                  <a:txBody>
                    <a:bodyPr/>
                    <a:lstStyle/>
                    <a:p>
                      <a:r>
                        <a:rPr lang="en-US" altLang="zh-CN" dirty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345522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0.293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0.285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472893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18241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194815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2694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104574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307625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979968"/>
                  </a:ext>
                </a:extLst>
              </a:tr>
              <a:tr h="302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936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14BCDA5-776F-419E-9480-9381FD4C21E0}"/>
              </a:ext>
            </a:extLst>
          </p:cNvPr>
          <p:cNvSpPr txBox="1"/>
          <p:nvPr/>
        </p:nvSpPr>
        <p:spPr>
          <a:xfrm>
            <a:off x="5104498" y="5616059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16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24376</TotalTime>
  <Words>1084</Words>
  <Application>Microsoft Office PowerPoint</Application>
  <PresentationFormat>Widescreen</PresentationFormat>
  <Paragraphs>571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sywang33@connect.hku.hk</dc:creator>
  <cp:lastModifiedBy>sywang33@connect.hku.hk</cp:lastModifiedBy>
  <cp:revision>66</cp:revision>
  <dcterms:created xsi:type="dcterms:W3CDTF">2024-04-13T06:38:42Z</dcterms:created>
  <dcterms:modified xsi:type="dcterms:W3CDTF">2024-05-07T03:43:22Z</dcterms:modified>
</cp:coreProperties>
</file>