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59" r:id="rId5"/>
    <p:sldId id="258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wang33@connect.hku.hk" initials="s" lastIdx="1" clrIdx="0">
    <p:extLst>
      <p:ext uri="{19B8F6BF-5375-455C-9EA6-DF929625EA0E}">
        <p15:presenceInfo xmlns:p15="http://schemas.microsoft.com/office/powerpoint/2012/main" userId="S::sywang33@connect.hku.hk::ccde9c22-3315-4073-ba3b-3e93d5fc0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2BF5-A2AA-42DF-8501-9AD854A6A8C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A3BAE-7284-49D3-BE26-52E20F6A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用于</a:t>
            </a:r>
            <a:r>
              <a:rPr lang="en-US" altLang="zh-CN" dirty="0"/>
              <a:t>sorting</a:t>
            </a:r>
            <a:r>
              <a:rPr lang="zh-CN" altLang="en-US" dirty="0"/>
              <a:t>的时间大大缩小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optimal? </a:t>
            </a:r>
            <a:r>
              <a:rPr lang="zh-CN" altLang="en-US" dirty="0"/>
              <a:t>保留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solution</a:t>
            </a:r>
          </a:p>
          <a:p>
            <a:r>
              <a:rPr lang="zh-CN" altLang="en-US" dirty="0"/>
              <a:t>当初</a:t>
            </a:r>
            <a:r>
              <a:rPr lang="en-US" altLang="zh-CN" dirty="0" err="1"/>
              <a:t>nsga</a:t>
            </a:r>
            <a:r>
              <a:rPr lang="zh-CN" altLang="en-US" dirty="0"/>
              <a:t>时，</a:t>
            </a:r>
            <a:r>
              <a:rPr lang="en-US" altLang="zh-CN" dirty="0"/>
              <a:t>coverage</a:t>
            </a:r>
            <a:r>
              <a:rPr lang="zh-CN" altLang="en-US" dirty="0"/>
              <a:t>和</a:t>
            </a:r>
            <a:r>
              <a:rPr lang="en-US" altLang="zh-CN" dirty="0"/>
              <a:t>resolution</a:t>
            </a:r>
            <a:r>
              <a:rPr lang="zh-CN" altLang="en-US" dirty="0"/>
              <a:t>的</a:t>
            </a:r>
            <a:r>
              <a:rPr lang="en-US" altLang="zh-CN" dirty="0"/>
              <a:t>trade-off</a:t>
            </a:r>
            <a:r>
              <a:rPr lang="zh-CN" altLang="en-US" dirty="0"/>
              <a:t>就没有明显的关系？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是否因为这两个是相关的？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271F-E024-4504-BE49-6897B87B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1A375-6F4B-453B-A022-4660C760C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54C2-8D3C-4B4E-9F8D-DA7CBF54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C525-C346-40BF-9253-10B6DE52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E128-79AC-436F-B9EF-32348129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926-A333-467A-88C4-A4C70CF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ABD4-0AF1-4E47-BCDA-7C18ED52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0464-0786-435F-851F-8B745921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2F29-D41F-4458-8A42-6699F404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2A8E-EC97-479A-8119-85E435F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F2A37-C9D7-45C3-BCDE-F3A1AF7F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B18EC-D6B8-434A-92B4-038561370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0278-D94D-4A8F-9C6D-E516EC8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D0A-5DB1-44CC-9B22-311F61E3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E2C-3534-4849-B834-D2F59111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DB9A-D10D-4B6F-ADB0-C8FAD74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51AB-1B53-4F6F-A215-56B658B3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52C0-5370-48ED-B4B3-4CA1D744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FA88-480B-463C-88DF-EF06ACFA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EA2-85B2-4046-9A9C-BA60047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2A8D-536B-4F2C-A9E9-21F6AD28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453A-A013-4872-BDCE-83BC9BBA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A406-67F2-4613-8E87-0A96998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FF9B-6ABC-4002-9800-0E2BF80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86F7-9B5E-4678-ACBF-F3791857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ACE6-2625-4565-835E-06419BCD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4B37-C3FC-41D9-B798-AD54995D5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19C26-A132-463E-9EB9-33D04E06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404E-365B-4BD7-ABD1-E3E77CE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8BDB-5B25-4331-9A1F-897DD5A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AEBB-E076-4918-AFE3-5C2F635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9470-0AC0-42FF-B3C5-8507AB88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8231-81DC-4903-A266-0AD26613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0DE5-61E4-46D1-8B1C-F25B1C06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6640C-2557-489C-BBA7-4E5513BF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A90-EADC-4DB6-B8E2-806226476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218F2-A26C-4AE6-BE40-AFEC6E9D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C7D3-9B2D-4AF1-9D41-CBD7D59B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ED59E-A3DD-4A1C-91BF-A37CBFE9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93EA-50B0-487C-A4DA-48766974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32168-D4DD-4158-A970-90B9134C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1B609-ABED-4169-BA40-C8598CD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8CDFB-D319-4BBB-B2DE-4917A55A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CEE9-8133-4E38-BAEE-34F41BDA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861D-EF79-496F-A325-F6EF6353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9F0E-B49F-402C-98E8-B905467F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F514-2787-4DBE-B82A-389DC65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5799-2B97-4649-ACC4-4550DFEF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F682-5215-4E1A-9C55-9E3F3B19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FC4B-C4D7-41E1-9AF5-0B587AA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7E5C-02CC-4A73-8497-BF29BEFC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659F-B978-4D0D-90C2-F50F4A9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2A4-990E-45C1-8F2F-C1BFDE6C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F261-1289-417B-8A5F-DA088A3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18D94-F2B3-430C-9EE8-3E0DCDDA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2F81-FCA8-43F4-AFA0-297DF84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8B78-8DAC-43D7-A8ED-6FB6903A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57FD-BB40-4AF1-92C0-19292B8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4C03E-7934-4BFA-ADE1-19CE314B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6A6B-ACAB-4168-AD67-65B3D044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397C-E7D5-4B73-93F9-E848B0F6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482E-3655-4001-B463-FAFCD5FD23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747E-4D1C-4269-98C5-16465196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B1AC-2923-49F1-B79C-645E292E0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1.png"/><Relationship Id="rId5" Type="http://schemas.openxmlformats.org/officeDocument/2006/relationships/image" Target="../media/image80.png"/><Relationship Id="rId10" Type="http://schemas.openxmlformats.org/officeDocument/2006/relationships/image" Target="../media/image10.png"/><Relationship Id="rId4" Type="http://schemas.openxmlformats.org/officeDocument/2006/relationships/image" Target="../media/image70.png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11873-C281-4BB0-A7DD-39B6273C0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5" r="14345"/>
          <a:stretch/>
        </p:blipFill>
        <p:spPr>
          <a:xfrm>
            <a:off x="225651" y="1058041"/>
            <a:ext cx="3775587" cy="4372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7A98E-4A32-43D1-B725-639CA8E9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91" y="1381999"/>
            <a:ext cx="8147009" cy="3475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/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/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/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09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5F47FB-D04D-48CE-BD0E-26A211174E51}"/>
              </a:ext>
            </a:extLst>
          </p:cNvPr>
          <p:cNvSpPr/>
          <p:nvPr/>
        </p:nvSpPr>
        <p:spPr>
          <a:xfrm>
            <a:off x="2495037" y="48262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667FC2-0D35-41DA-AD14-A26482BC3A4D}"/>
              </a:ext>
            </a:extLst>
          </p:cNvPr>
          <p:cNvSpPr/>
          <p:nvPr/>
        </p:nvSpPr>
        <p:spPr>
          <a:xfrm>
            <a:off x="1983408" y="1364367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EFFA63-1FCB-48E6-BF85-FC0574BC4F6A}"/>
              </a:ext>
            </a:extLst>
          </p:cNvPr>
          <p:cNvSpPr/>
          <p:nvPr/>
        </p:nvSpPr>
        <p:spPr>
          <a:xfrm>
            <a:off x="2495036" y="2246110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6A8A0-1D77-42D7-8382-E8779C5AD0CC}"/>
              </a:ext>
            </a:extLst>
          </p:cNvPr>
          <p:cNvSpPr/>
          <p:nvPr/>
        </p:nvSpPr>
        <p:spPr>
          <a:xfrm>
            <a:off x="2995780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930D07-2D62-49AC-839C-1E30A53DD147}"/>
              </a:ext>
            </a:extLst>
          </p:cNvPr>
          <p:cNvSpPr/>
          <p:nvPr/>
        </p:nvSpPr>
        <p:spPr>
          <a:xfrm>
            <a:off x="3365895" y="224610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3799E3-1ED8-42DB-97C5-C6CB7D034E3A}"/>
              </a:ext>
            </a:extLst>
          </p:cNvPr>
          <p:cNvSpPr/>
          <p:nvPr/>
        </p:nvSpPr>
        <p:spPr>
          <a:xfrm>
            <a:off x="3365895" y="482624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12F55-8199-46B4-83E7-61C5F3A5C4CC}"/>
              </a:ext>
            </a:extLst>
          </p:cNvPr>
          <p:cNvCxnSpPr>
            <a:cxnSpLocks/>
          </p:cNvCxnSpPr>
          <p:nvPr/>
        </p:nvCxnSpPr>
        <p:spPr>
          <a:xfrm flipH="1">
            <a:off x="2223120" y="798537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C6AA7-FE6E-4546-AB3A-158F1AEAD66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33441" y="1734481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B2E69-9EED-48EE-B4EB-9B62198851AD}"/>
              </a:ext>
            </a:extLst>
          </p:cNvPr>
          <p:cNvCxnSpPr>
            <a:cxnSpLocks/>
          </p:cNvCxnSpPr>
          <p:nvPr/>
        </p:nvCxnSpPr>
        <p:spPr>
          <a:xfrm>
            <a:off x="3242743" y="1717642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4823BE-B65E-4748-A1F6-57F0FABE46B8}"/>
              </a:ext>
            </a:extLst>
          </p:cNvPr>
          <p:cNvCxnSpPr>
            <a:cxnSpLocks/>
          </p:cNvCxnSpPr>
          <p:nvPr/>
        </p:nvCxnSpPr>
        <p:spPr>
          <a:xfrm>
            <a:off x="2783839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D8C98-F9BB-45D2-A332-0EC4AF65BBD3}"/>
              </a:ext>
            </a:extLst>
          </p:cNvPr>
          <p:cNvCxnSpPr>
            <a:cxnSpLocks/>
          </p:cNvCxnSpPr>
          <p:nvPr/>
        </p:nvCxnSpPr>
        <p:spPr>
          <a:xfrm flipH="1">
            <a:off x="2783839" y="1734481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B85459-DE37-489B-A086-6D998C6424F9}"/>
              </a:ext>
            </a:extLst>
          </p:cNvPr>
          <p:cNvSpPr/>
          <p:nvPr/>
        </p:nvSpPr>
        <p:spPr>
          <a:xfrm>
            <a:off x="3866350" y="135682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A840A2-3835-46D7-B0A1-6C1AAEAD2E2D}"/>
              </a:ext>
            </a:extLst>
          </p:cNvPr>
          <p:cNvCxnSpPr>
            <a:cxnSpLocks/>
          </p:cNvCxnSpPr>
          <p:nvPr/>
        </p:nvCxnSpPr>
        <p:spPr>
          <a:xfrm>
            <a:off x="3649434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99586E7-EE1F-49DA-AC57-C09CCE4BD68D}"/>
              </a:ext>
            </a:extLst>
          </p:cNvPr>
          <p:cNvSpPr/>
          <p:nvPr/>
        </p:nvSpPr>
        <p:spPr>
          <a:xfrm>
            <a:off x="5390351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012281-08D0-4DDE-A064-9B6C08DF7BDF}"/>
              </a:ext>
            </a:extLst>
          </p:cNvPr>
          <p:cNvSpPr/>
          <p:nvPr/>
        </p:nvSpPr>
        <p:spPr>
          <a:xfrm>
            <a:off x="4878722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751BA-17AC-42F5-A706-7F5F39028B6C}"/>
              </a:ext>
            </a:extLst>
          </p:cNvPr>
          <p:cNvSpPr/>
          <p:nvPr/>
        </p:nvSpPr>
        <p:spPr>
          <a:xfrm>
            <a:off x="5390350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2C982-3E37-4AF3-A76A-3BF5BC19CFBC}"/>
              </a:ext>
            </a:extLst>
          </p:cNvPr>
          <p:cNvSpPr/>
          <p:nvPr/>
        </p:nvSpPr>
        <p:spPr>
          <a:xfrm>
            <a:off x="5891094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6112CC-797B-4187-8BC0-D9607AD4DEA5}"/>
              </a:ext>
            </a:extLst>
          </p:cNvPr>
          <p:cNvSpPr/>
          <p:nvPr/>
        </p:nvSpPr>
        <p:spPr>
          <a:xfrm>
            <a:off x="6261209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0766D4-06EB-43F3-AB8B-B2C4B91DCBA5}"/>
              </a:ext>
            </a:extLst>
          </p:cNvPr>
          <p:cNvSpPr/>
          <p:nvPr/>
        </p:nvSpPr>
        <p:spPr>
          <a:xfrm>
            <a:off x="6261209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C663CA-BCE2-45B9-B360-157153F8FC1F}"/>
              </a:ext>
            </a:extLst>
          </p:cNvPr>
          <p:cNvCxnSpPr>
            <a:cxnSpLocks/>
          </p:cNvCxnSpPr>
          <p:nvPr/>
        </p:nvCxnSpPr>
        <p:spPr>
          <a:xfrm flipH="1">
            <a:off x="5118434" y="798536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D9E40-9FBA-4D26-B080-FF3C4321F20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128755" y="1734480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A0B46-5B24-431A-8B32-B76F031DE0AA}"/>
              </a:ext>
            </a:extLst>
          </p:cNvPr>
          <p:cNvCxnSpPr>
            <a:cxnSpLocks/>
          </p:cNvCxnSpPr>
          <p:nvPr/>
        </p:nvCxnSpPr>
        <p:spPr>
          <a:xfrm>
            <a:off x="6138057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D6E1D-D142-4336-8469-FA0526AA132E}"/>
              </a:ext>
            </a:extLst>
          </p:cNvPr>
          <p:cNvCxnSpPr>
            <a:cxnSpLocks/>
          </p:cNvCxnSpPr>
          <p:nvPr/>
        </p:nvCxnSpPr>
        <p:spPr>
          <a:xfrm>
            <a:off x="5679153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262D4-3F9D-4F36-9580-A6D470B4ED6F}"/>
              </a:ext>
            </a:extLst>
          </p:cNvPr>
          <p:cNvCxnSpPr>
            <a:cxnSpLocks/>
          </p:cNvCxnSpPr>
          <p:nvPr/>
        </p:nvCxnSpPr>
        <p:spPr>
          <a:xfrm flipH="1">
            <a:off x="5679153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709055-978B-4ACA-B4E3-1B285779A5A4}"/>
              </a:ext>
            </a:extLst>
          </p:cNvPr>
          <p:cNvSpPr/>
          <p:nvPr/>
        </p:nvSpPr>
        <p:spPr>
          <a:xfrm>
            <a:off x="6761664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8FBE4-B0A3-4558-9951-70FF9959F04C}"/>
              </a:ext>
            </a:extLst>
          </p:cNvPr>
          <p:cNvCxnSpPr>
            <a:cxnSpLocks/>
          </p:cNvCxnSpPr>
          <p:nvPr/>
        </p:nvCxnSpPr>
        <p:spPr>
          <a:xfrm>
            <a:off x="6544748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7224B7C-7DF4-4FB9-BA76-797FC59474C8}"/>
              </a:ext>
            </a:extLst>
          </p:cNvPr>
          <p:cNvSpPr/>
          <p:nvPr/>
        </p:nvSpPr>
        <p:spPr>
          <a:xfrm>
            <a:off x="8275695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157564-5A79-4E45-9192-F33330881113}"/>
              </a:ext>
            </a:extLst>
          </p:cNvPr>
          <p:cNvSpPr/>
          <p:nvPr/>
        </p:nvSpPr>
        <p:spPr>
          <a:xfrm>
            <a:off x="7764066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6F0639-3F2F-44C2-875D-0E6AFFC4B8FB}"/>
              </a:ext>
            </a:extLst>
          </p:cNvPr>
          <p:cNvSpPr/>
          <p:nvPr/>
        </p:nvSpPr>
        <p:spPr>
          <a:xfrm>
            <a:off x="8275694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42D46B-2BE9-4665-ADD3-E21D0C5E475D}"/>
              </a:ext>
            </a:extLst>
          </p:cNvPr>
          <p:cNvSpPr/>
          <p:nvPr/>
        </p:nvSpPr>
        <p:spPr>
          <a:xfrm>
            <a:off x="8776438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C4144-09C5-4EE5-A364-7396AC5170F6}"/>
              </a:ext>
            </a:extLst>
          </p:cNvPr>
          <p:cNvSpPr/>
          <p:nvPr/>
        </p:nvSpPr>
        <p:spPr>
          <a:xfrm>
            <a:off x="9146553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7EA69E-C182-4966-BF4D-CA13DE62029C}"/>
              </a:ext>
            </a:extLst>
          </p:cNvPr>
          <p:cNvSpPr/>
          <p:nvPr/>
        </p:nvSpPr>
        <p:spPr>
          <a:xfrm>
            <a:off x="9146553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58B027-1D74-4F1C-9532-3073CF3D4626}"/>
              </a:ext>
            </a:extLst>
          </p:cNvPr>
          <p:cNvCxnSpPr>
            <a:cxnSpLocks/>
          </p:cNvCxnSpPr>
          <p:nvPr/>
        </p:nvCxnSpPr>
        <p:spPr>
          <a:xfrm flipH="1">
            <a:off x="8003778" y="798536"/>
            <a:ext cx="380774" cy="565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0BE3F-8288-4B08-B88B-CF909A55ED9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014099" y="1734480"/>
            <a:ext cx="315797" cy="565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4B4927-483C-473B-83F6-1AF4D2251126}"/>
              </a:ext>
            </a:extLst>
          </p:cNvPr>
          <p:cNvCxnSpPr>
            <a:cxnSpLocks/>
          </p:cNvCxnSpPr>
          <p:nvPr/>
        </p:nvCxnSpPr>
        <p:spPr>
          <a:xfrm>
            <a:off x="9023401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21447C-F1D6-4225-A86B-B68E1D7647F0}"/>
              </a:ext>
            </a:extLst>
          </p:cNvPr>
          <p:cNvCxnSpPr>
            <a:cxnSpLocks/>
          </p:cNvCxnSpPr>
          <p:nvPr/>
        </p:nvCxnSpPr>
        <p:spPr>
          <a:xfrm>
            <a:off x="8564497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1CA5EA-4401-4349-8ADE-DFADBAAF7A59}"/>
              </a:ext>
            </a:extLst>
          </p:cNvPr>
          <p:cNvCxnSpPr>
            <a:cxnSpLocks/>
          </p:cNvCxnSpPr>
          <p:nvPr/>
        </p:nvCxnSpPr>
        <p:spPr>
          <a:xfrm flipH="1">
            <a:off x="8564497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CE039F-41D0-437B-B98E-C0B437A056FE}"/>
              </a:ext>
            </a:extLst>
          </p:cNvPr>
          <p:cNvSpPr/>
          <p:nvPr/>
        </p:nvSpPr>
        <p:spPr>
          <a:xfrm>
            <a:off x="9647008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B6179E-B287-488A-AC46-9804E2E99E61}"/>
              </a:ext>
            </a:extLst>
          </p:cNvPr>
          <p:cNvCxnSpPr>
            <a:cxnSpLocks/>
          </p:cNvCxnSpPr>
          <p:nvPr/>
        </p:nvCxnSpPr>
        <p:spPr>
          <a:xfrm>
            <a:off x="9430092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EDCB21B-DD63-4BB9-85E3-FDA0931A5882}"/>
              </a:ext>
            </a:extLst>
          </p:cNvPr>
          <p:cNvSpPr/>
          <p:nvPr/>
        </p:nvSpPr>
        <p:spPr>
          <a:xfrm>
            <a:off x="346874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91A461-6FA7-438D-B3AF-5AED909B51AD}"/>
              </a:ext>
            </a:extLst>
          </p:cNvPr>
          <p:cNvSpPr/>
          <p:nvPr/>
        </p:nvSpPr>
        <p:spPr>
          <a:xfrm>
            <a:off x="346874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EC76C-8162-49C4-AC8C-2B2E02941A08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365380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FF1011-F330-4386-A11A-014508C33E4C}"/>
              </a:ext>
            </a:extLst>
          </p:cNvPr>
          <p:cNvSpPr/>
          <p:nvPr/>
        </p:nvSpPr>
        <p:spPr>
          <a:xfrm>
            <a:off x="4236465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64B9B-856C-46AD-8522-914D447EF604}"/>
              </a:ext>
            </a:extLst>
          </p:cNvPr>
          <p:cNvSpPr txBox="1"/>
          <p:nvPr/>
        </p:nvSpPr>
        <p:spPr>
          <a:xfrm>
            <a:off x="2254942" y="26670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original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5EB02-76E1-4319-9E69-B720FF9E951A}"/>
              </a:ext>
            </a:extLst>
          </p:cNvPr>
          <p:cNvSpPr txBox="1"/>
          <p:nvPr/>
        </p:nvSpPr>
        <p:spPr>
          <a:xfrm>
            <a:off x="5059507" y="2668350"/>
            <a:ext cx="214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sensors placed on the original graph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8130F0-0BF2-400C-8028-D6DD42BB17F8}"/>
              </a:ext>
            </a:extLst>
          </p:cNvPr>
          <p:cNvSpPr txBox="1"/>
          <p:nvPr/>
        </p:nvSpPr>
        <p:spPr>
          <a:xfrm>
            <a:off x="7888624" y="2668350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connectivity check among sensors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E1A736-D008-459B-B6CA-0ACDA96E2FEF}"/>
              </a:ext>
            </a:extLst>
          </p:cNvPr>
          <p:cNvSpPr txBox="1"/>
          <p:nvPr/>
        </p:nvSpPr>
        <p:spPr>
          <a:xfrm>
            <a:off x="2996114" y="5725581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connectivity subgraph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206A1D-3A06-4DB9-8588-5A95A5404F78}"/>
              </a:ext>
            </a:extLst>
          </p:cNvPr>
          <p:cNvSpPr/>
          <p:nvPr/>
        </p:nvSpPr>
        <p:spPr>
          <a:xfrm>
            <a:off x="635379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4B5EFC-A076-4F58-9746-FC04EA16A280}"/>
              </a:ext>
            </a:extLst>
          </p:cNvPr>
          <p:cNvSpPr/>
          <p:nvPr/>
        </p:nvSpPr>
        <p:spPr>
          <a:xfrm>
            <a:off x="635379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177AD6-9FD8-4CA1-83A8-A2F6AD9361D7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>
            <a:off x="653885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312328F-357C-4EB8-8847-7557FC5B69A1}"/>
              </a:ext>
            </a:extLst>
          </p:cNvPr>
          <p:cNvSpPr/>
          <p:nvPr/>
        </p:nvSpPr>
        <p:spPr>
          <a:xfrm>
            <a:off x="7873860" y="3561956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19567-9E01-4E4F-AABB-8DFC9E520F24}"/>
              </a:ext>
            </a:extLst>
          </p:cNvPr>
          <p:cNvSpPr txBox="1"/>
          <p:nvPr/>
        </p:nvSpPr>
        <p:spPr>
          <a:xfrm>
            <a:off x="6177770" y="5725581"/>
            <a:ext cx="22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connectivity-based objective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/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blipFill>
                <a:blip r:embed="rId2"/>
                <a:stretch>
                  <a:fillRect l="-1935" t="-4000" r="-6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/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blipFill>
                <a:blip r:embed="rId3"/>
                <a:stretch>
                  <a:fillRect l="-1911" t="-1961" r="-63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/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blipFill>
                <a:blip r:embed="rId4"/>
                <a:stretch>
                  <a:fillRect l="-1911" t="-4000" r="-63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/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DCF281C-AD93-4E54-9F1B-6BE72A4C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74" y="1166014"/>
            <a:ext cx="7938225" cy="33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889601" y="2278933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882495" y="1525536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045544" y="1523078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153698" y="1602964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153697" y="228999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153697" y="2746222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153697" y="342464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202857" y="37578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</p:cNvCxnSpPr>
          <p:nvPr/>
        </p:nvCxnSpPr>
        <p:spPr>
          <a:xfrm>
            <a:off x="3691739" y="2906312"/>
            <a:ext cx="565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28697" y="2910656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91" y="2909427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82A63F-D771-4DCA-A881-D22D5B4E1B82}"/>
              </a:ext>
            </a:extLst>
          </p:cNvPr>
          <p:cNvCxnSpPr/>
          <p:nvPr/>
        </p:nvCxnSpPr>
        <p:spPr>
          <a:xfrm>
            <a:off x="2791820" y="3056802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A7FB5-431D-4C9B-B154-25903B96D885}"/>
              </a:ext>
            </a:extLst>
          </p:cNvPr>
          <p:cNvSpPr/>
          <p:nvPr/>
        </p:nvSpPr>
        <p:spPr>
          <a:xfrm>
            <a:off x="4264774" y="2267215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/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1309CC-CE1D-4A25-8E88-03A01C5FC510}"/>
              </a:ext>
            </a:extLst>
          </p:cNvPr>
          <p:cNvSpPr txBox="1"/>
          <p:nvPr/>
        </p:nvSpPr>
        <p:spPr>
          <a:xfrm>
            <a:off x="838708" y="4794490"/>
            <a:ext cx="34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 all potential candidate sites</a:t>
            </a:r>
          </a:p>
        </p:txBody>
      </p:sp>
    </p:spTree>
    <p:extLst>
      <p:ext uri="{BB962C8B-B14F-4D97-AF65-F5344CB8AC3E}">
        <p14:creationId xmlns:p14="http://schemas.microsoft.com/office/powerpoint/2010/main" val="19254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889601" y="2278933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882495" y="1525536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045544" y="1523078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153698" y="1602964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153697" y="228999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153697" y="2746222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153697" y="342464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202857" y="37578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FD28-B48A-487F-B9EA-F98FAB1901AE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576485" y="1895258"/>
            <a:ext cx="1114556" cy="6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94B83-F10F-4D14-8DD8-3AB47AD1E0DD}"/>
              </a:ext>
            </a:extLst>
          </p:cNvPr>
          <p:cNvSpPr/>
          <p:nvPr/>
        </p:nvSpPr>
        <p:spPr>
          <a:xfrm>
            <a:off x="4691041" y="1595988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to final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D6319-4BB2-4550-9EF5-C3E320E6C9C7}"/>
              </a:ext>
            </a:extLst>
          </p:cNvPr>
          <p:cNvSpPr txBox="1"/>
          <p:nvPr/>
        </p:nvSpPr>
        <p:spPr>
          <a:xfrm>
            <a:off x="3671788" y="1633069"/>
            <a:ext cx="1019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constraint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4B09B-74D9-48DC-850F-E88DC02CE4CD}"/>
              </a:ext>
            </a:extLst>
          </p:cNvPr>
          <p:cNvSpPr/>
          <p:nvPr/>
        </p:nvSpPr>
        <p:spPr>
          <a:xfrm>
            <a:off x="3104151" y="2250666"/>
            <a:ext cx="521493" cy="192134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625644" y="3211338"/>
            <a:ext cx="1063992" cy="9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E0548-148A-431D-AC44-49F2DD5AA2BA}"/>
              </a:ext>
            </a:extLst>
          </p:cNvPr>
          <p:cNvSpPr txBox="1"/>
          <p:nvPr/>
        </p:nvSpPr>
        <p:spPr>
          <a:xfrm>
            <a:off x="3694473" y="2933385"/>
            <a:ext cx="1019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constraint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74F3-C5CB-487C-A1C4-CDD1372358A1}"/>
              </a:ext>
            </a:extLst>
          </p:cNvPr>
          <p:cNvSpPr/>
          <p:nvPr/>
        </p:nvSpPr>
        <p:spPr>
          <a:xfrm>
            <a:off x="4689636" y="2921716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55051-B3A4-4200-A154-E9302776BBB8}"/>
              </a:ext>
            </a:extLst>
          </p:cNvPr>
          <p:cNvSpPr/>
          <p:nvPr/>
        </p:nvSpPr>
        <p:spPr>
          <a:xfrm>
            <a:off x="6202398" y="1532361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28697" y="2910656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91" y="2909427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7E4DEE9-A30F-4EBB-BA1D-E84F80040903}"/>
              </a:ext>
            </a:extLst>
          </p:cNvPr>
          <p:cNvSpPr/>
          <p:nvPr/>
        </p:nvSpPr>
        <p:spPr>
          <a:xfrm>
            <a:off x="5960807" y="1840485"/>
            <a:ext cx="167149" cy="14186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ED503-7801-4A78-B07E-9D12698137D3}"/>
              </a:ext>
            </a:extLst>
          </p:cNvPr>
          <p:cNvSpPr/>
          <p:nvPr/>
        </p:nvSpPr>
        <p:spPr>
          <a:xfrm>
            <a:off x="1975081" y="1591904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E73E1-80B3-47FF-92DA-6A3D718C279A}"/>
              </a:ext>
            </a:extLst>
          </p:cNvPr>
          <p:cNvSpPr/>
          <p:nvPr/>
        </p:nvSpPr>
        <p:spPr>
          <a:xfrm>
            <a:off x="1973817" y="2948270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171A6-6F67-43BC-8C37-A1D5F9CF3709}"/>
              </a:ext>
            </a:extLst>
          </p:cNvPr>
          <p:cNvSpPr/>
          <p:nvPr/>
        </p:nvSpPr>
        <p:spPr>
          <a:xfrm>
            <a:off x="7888158" y="715142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85246-2054-4862-BF0C-EE6ABD090A4A}"/>
              </a:ext>
            </a:extLst>
          </p:cNvPr>
          <p:cNvSpPr/>
          <p:nvPr/>
        </p:nvSpPr>
        <p:spPr>
          <a:xfrm>
            <a:off x="7996312" y="800240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4EEC9-7E13-4359-80E0-08084BE0704D}"/>
              </a:ext>
            </a:extLst>
          </p:cNvPr>
          <p:cNvSpPr/>
          <p:nvPr/>
        </p:nvSpPr>
        <p:spPr>
          <a:xfrm>
            <a:off x="7995594" y="152253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771-605D-4FF9-98B5-6A51FE974E90}"/>
              </a:ext>
            </a:extLst>
          </p:cNvPr>
          <p:cNvSpPr/>
          <p:nvPr/>
        </p:nvSpPr>
        <p:spPr>
          <a:xfrm>
            <a:off x="7995953" y="1960923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311EA-916D-44FF-B0B4-9B71BC35D4DA}"/>
              </a:ext>
            </a:extLst>
          </p:cNvPr>
          <p:cNvSpPr txBox="1"/>
          <p:nvPr/>
        </p:nvSpPr>
        <p:spPr>
          <a:xfrm>
            <a:off x="8035305" y="238640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171E7-712C-46AC-AB7D-D5E420555A37}"/>
              </a:ext>
            </a:extLst>
          </p:cNvPr>
          <p:cNvCxnSpPr/>
          <p:nvPr/>
        </p:nvCxnSpPr>
        <p:spPr>
          <a:xfrm>
            <a:off x="7553939" y="2258633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2EA039-6A78-40F3-8B80-60814771C73D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527254" y="1762389"/>
            <a:ext cx="731802" cy="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507856-D905-40A7-BEE8-F967F907EBC9}"/>
              </a:ext>
            </a:extLst>
          </p:cNvPr>
          <p:cNvSpPr/>
          <p:nvPr/>
        </p:nvSpPr>
        <p:spPr>
          <a:xfrm>
            <a:off x="9268890" y="718902"/>
            <a:ext cx="639096" cy="1539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000E0-38C7-4A87-A6F3-7C5852960C65}"/>
              </a:ext>
            </a:extLst>
          </p:cNvPr>
          <p:cNvSpPr/>
          <p:nvPr/>
        </p:nvSpPr>
        <p:spPr>
          <a:xfrm>
            <a:off x="9371768" y="800240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86AA6D-F234-4536-AB6E-66F877195BF9}"/>
              </a:ext>
            </a:extLst>
          </p:cNvPr>
          <p:cNvSpPr/>
          <p:nvPr/>
        </p:nvSpPr>
        <p:spPr>
          <a:xfrm>
            <a:off x="9376017" y="1521151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96196-9DF8-4B28-B0FE-633EB934974A}"/>
              </a:ext>
            </a:extLst>
          </p:cNvPr>
          <p:cNvSpPr/>
          <p:nvPr/>
        </p:nvSpPr>
        <p:spPr>
          <a:xfrm>
            <a:off x="9377044" y="1958157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/>
              <p:nvPr/>
            </p:nvSpPr>
            <p:spPr>
              <a:xfrm>
                <a:off x="9308123" y="2246946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123" y="2246946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612266" y="4344350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66" y="4344350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/>
              <p:nvPr/>
            </p:nvSpPr>
            <p:spPr>
              <a:xfrm>
                <a:off x="6315864" y="3688278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864" y="3688278"/>
                <a:ext cx="41216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/>
              <p:nvPr/>
            </p:nvSpPr>
            <p:spPr>
              <a:xfrm>
                <a:off x="8002460" y="92490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460" y="924904"/>
                <a:ext cx="42409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/>
              <p:nvPr/>
            </p:nvSpPr>
            <p:spPr>
              <a:xfrm>
                <a:off x="7990204" y="150759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04" y="1507593"/>
                <a:ext cx="42883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/>
              <p:nvPr/>
            </p:nvSpPr>
            <p:spPr>
              <a:xfrm>
                <a:off x="7990562" y="1964720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62" y="1964720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B3DFF2-7986-4262-98F7-E82B4DD33389}"/>
              </a:ext>
            </a:extLst>
          </p:cNvPr>
          <p:cNvSpPr txBox="1"/>
          <p:nvPr/>
        </p:nvSpPr>
        <p:spPr>
          <a:xfrm>
            <a:off x="725086" y="6266873"/>
            <a:ext cx="411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iterate all potential candidate sites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D6C76-2233-457E-A1A2-4A40A7E8547B}"/>
              </a:ext>
            </a:extLst>
          </p:cNvPr>
          <p:cNvSpPr/>
          <p:nvPr/>
        </p:nvSpPr>
        <p:spPr>
          <a:xfrm>
            <a:off x="7888158" y="3003078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BAAAEA-FA99-42BA-AE33-60EF3AB8E0C0}"/>
              </a:ext>
            </a:extLst>
          </p:cNvPr>
          <p:cNvSpPr/>
          <p:nvPr/>
        </p:nvSpPr>
        <p:spPr>
          <a:xfrm>
            <a:off x="7983405" y="3102081"/>
            <a:ext cx="422787" cy="12601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8CDD98-AB99-4F94-BDBF-0D3C3D9C90C0}"/>
              </a:ext>
            </a:extLst>
          </p:cNvPr>
          <p:cNvSpPr/>
          <p:nvPr/>
        </p:nvSpPr>
        <p:spPr>
          <a:xfrm>
            <a:off x="7983404" y="4438230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40FB26-F2B5-4358-898C-FE2E85899447}"/>
              </a:ext>
            </a:extLst>
          </p:cNvPr>
          <p:cNvCxnSpPr/>
          <p:nvPr/>
        </p:nvCxnSpPr>
        <p:spPr>
          <a:xfrm>
            <a:off x="7571918" y="5097571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/>
              <p:nvPr/>
            </p:nvSpPr>
            <p:spPr>
              <a:xfrm>
                <a:off x="7874975" y="5126665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75" y="5126665"/>
                <a:ext cx="6049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1082A5C-F67C-4A9E-B503-2E62D224FD4A}"/>
              </a:ext>
            </a:extLst>
          </p:cNvPr>
          <p:cNvSpPr/>
          <p:nvPr/>
        </p:nvSpPr>
        <p:spPr>
          <a:xfrm rot="10800000">
            <a:off x="7254199" y="1105625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A015E8-49E1-4ABE-AD1C-72A293FA1110}"/>
              </a:ext>
            </a:extLst>
          </p:cNvPr>
          <p:cNvCxnSpPr>
            <a:cxnSpLocks/>
            <a:stCxn id="113" idx="1"/>
            <a:endCxn id="35" idx="3"/>
          </p:cNvCxnSpPr>
          <p:nvPr/>
        </p:nvCxnSpPr>
        <p:spPr>
          <a:xfrm flipH="1">
            <a:off x="6841494" y="2579607"/>
            <a:ext cx="4127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7CEF7-0D5F-478F-BA39-CBDAAF036F3B}"/>
              </a:ext>
            </a:extLst>
          </p:cNvPr>
          <p:cNvSpPr txBox="1"/>
          <p:nvPr/>
        </p:nvSpPr>
        <p:spPr>
          <a:xfrm>
            <a:off x="6880727" y="232372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</p:spTree>
    <p:extLst>
      <p:ext uri="{BB962C8B-B14F-4D97-AF65-F5344CB8AC3E}">
        <p14:creationId xmlns:p14="http://schemas.microsoft.com/office/powerpoint/2010/main" val="12096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43657"/>
              </p:ext>
            </p:extLst>
          </p:nvPr>
        </p:nvGraphicFramePr>
        <p:xfrm>
          <a:off x="285751" y="186266"/>
          <a:ext cx="10210800" cy="45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113634.28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  <a:tr h="30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6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B4FDBA6-A133-4AB8-AF43-407FD112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5" y="4882979"/>
            <a:ext cx="3362794" cy="141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DC650-2EB3-460A-8C74-9DC162D4A308}"/>
              </a:ext>
            </a:extLst>
          </p:cNvPr>
          <p:cNvSpPr txBox="1"/>
          <p:nvPr/>
        </p:nvSpPr>
        <p:spPr>
          <a:xfrm>
            <a:off x="474325" y="630240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OG</a:t>
            </a:r>
            <a:r>
              <a:rPr lang="zh-CN" altLang="en-US" dirty="0"/>
              <a:t>和</a:t>
            </a:r>
            <a:r>
              <a:rPr lang="en-US" altLang="zh-CN" dirty="0"/>
              <a:t>NG(5) HV</a:t>
            </a:r>
            <a:r>
              <a:rPr lang="zh-CN" altLang="en-US" dirty="0"/>
              <a:t>的对比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E67B3-9D3D-43E9-B499-A5E99DEB8B54}"/>
              </a:ext>
            </a:extLst>
          </p:cNvPr>
          <p:cNvSpPr txBox="1"/>
          <p:nvPr/>
        </p:nvSpPr>
        <p:spPr>
          <a:xfrm>
            <a:off x="5104498" y="561605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9177"/>
              </p:ext>
            </p:extLst>
          </p:nvPr>
        </p:nvGraphicFramePr>
        <p:xfrm>
          <a:off x="285751" y="186266"/>
          <a:ext cx="10210800" cy="45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0">
                  <a:extLst>
                    <a:ext uri="{9D8B030D-6E8A-4147-A177-3AD203B41FA5}">
                      <a16:colId xmlns:a16="http://schemas.microsoft.com/office/drawing/2014/main" val="3959262929"/>
                    </a:ext>
                  </a:extLst>
                </a:gridCol>
                <a:gridCol w="1577664">
                  <a:extLst>
                    <a:ext uri="{9D8B030D-6E8A-4147-A177-3AD203B41FA5}">
                      <a16:colId xmlns:a16="http://schemas.microsoft.com/office/drawing/2014/main" val="162756944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838326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481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9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04574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7625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79968"/>
                  </a:ext>
                </a:extLst>
              </a:tr>
              <a:tr h="30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6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4BCDA5-776F-419E-9480-9381FD4C21E0}"/>
              </a:ext>
            </a:extLst>
          </p:cNvPr>
          <p:cNvSpPr txBox="1"/>
          <p:nvPr/>
        </p:nvSpPr>
        <p:spPr>
          <a:xfrm>
            <a:off x="5104498" y="561605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1E303E-AAC5-4638-8B8B-C11ACC04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042" y="2742621"/>
            <a:ext cx="4723001" cy="393715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DC17D8-614C-4408-8507-584E0F0E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3565"/>
              </p:ext>
            </p:extLst>
          </p:nvPr>
        </p:nvGraphicFramePr>
        <p:xfrm>
          <a:off x="1671439" y="681566"/>
          <a:ext cx="7858128" cy="157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8">
                  <a:extLst>
                    <a:ext uri="{9D8B030D-6E8A-4147-A177-3AD203B41FA5}">
                      <a16:colId xmlns:a16="http://schemas.microsoft.com/office/drawing/2014/main" val="2850459278"/>
                    </a:ext>
                  </a:extLst>
                </a:gridCol>
                <a:gridCol w="887208">
                  <a:extLst>
                    <a:ext uri="{9D8B030D-6E8A-4147-A177-3AD203B41FA5}">
                      <a16:colId xmlns:a16="http://schemas.microsoft.com/office/drawing/2014/main" val="2348623206"/>
                    </a:ext>
                  </a:extLst>
                </a:gridCol>
                <a:gridCol w="988603">
                  <a:extLst>
                    <a:ext uri="{9D8B030D-6E8A-4147-A177-3AD203B41FA5}">
                      <a16:colId xmlns:a16="http://schemas.microsoft.com/office/drawing/2014/main" val="936750774"/>
                    </a:ext>
                  </a:extLst>
                </a:gridCol>
                <a:gridCol w="1182944">
                  <a:extLst>
                    <a:ext uri="{9D8B030D-6E8A-4147-A177-3AD203B41FA5}">
                      <a16:colId xmlns:a16="http://schemas.microsoft.com/office/drawing/2014/main" val="1096750382"/>
                    </a:ext>
                  </a:extLst>
                </a:gridCol>
                <a:gridCol w="1225192">
                  <a:extLst>
                    <a:ext uri="{9D8B030D-6E8A-4147-A177-3AD203B41FA5}">
                      <a16:colId xmlns:a16="http://schemas.microsoft.com/office/drawing/2014/main" val="2553925320"/>
                    </a:ext>
                  </a:extLst>
                </a:gridCol>
                <a:gridCol w="1056200">
                  <a:extLst>
                    <a:ext uri="{9D8B030D-6E8A-4147-A177-3AD203B41FA5}">
                      <a16:colId xmlns:a16="http://schemas.microsoft.com/office/drawing/2014/main" val="2568830889"/>
                    </a:ext>
                  </a:extLst>
                </a:gridCol>
                <a:gridCol w="1630773">
                  <a:extLst>
                    <a:ext uri="{9D8B030D-6E8A-4147-A177-3AD203B41FA5}">
                      <a16:colId xmlns:a16="http://schemas.microsoft.com/office/drawing/2014/main" val="4256130712"/>
                    </a:ext>
                  </a:extLst>
                </a:gridCol>
              </a:tblGrid>
              <a:tr h="525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45522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72893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r>
                        <a:rPr lang="en-US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B98E75-28F5-408E-B47F-FE779F8A4C6F}"/>
              </a:ext>
            </a:extLst>
          </p:cNvPr>
          <p:cNvSpPr/>
          <p:nvPr/>
        </p:nvSpPr>
        <p:spPr>
          <a:xfrm>
            <a:off x="6819899" y="681566"/>
            <a:ext cx="1095375" cy="1577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7855B8-CA06-47E0-87AF-F04A9B13410E}"/>
              </a:ext>
            </a:extLst>
          </p:cNvPr>
          <p:cNvCxnSpPr>
            <a:cxnSpLocks/>
          </p:cNvCxnSpPr>
          <p:nvPr/>
        </p:nvCxnSpPr>
        <p:spPr>
          <a:xfrm flipV="1">
            <a:off x="5381625" y="3429000"/>
            <a:ext cx="2209800" cy="61912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3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2F247-2CB7-45C1-916D-A543DD3045E7}"/>
              </a:ext>
            </a:extLst>
          </p:cNvPr>
          <p:cNvSpPr txBox="1"/>
          <p:nvPr/>
        </p:nvSpPr>
        <p:spPr>
          <a:xfrm>
            <a:off x="265798" y="21592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Real-life case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78042-D465-41CC-8D05-42E1E766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83" y="773668"/>
            <a:ext cx="9079633" cy="571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AA255-BF7D-4C40-8386-CDB0D6EA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52" y="1271535"/>
            <a:ext cx="193384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</TotalTime>
  <Words>499</Words>
  <Application>Microsoft Office PowerPoint</Application>
  <PresentationFormat>Widescreen</PresentationFormat>
  <Paragraphs>239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sywang33@connect.hku.hk</dc:creator>
  <cp:lastModifiedBy>sywang33@connect.hku.hk</cp:lastModifiedBy>
  <cp:revision>40</cp:revision>
  <dcterms:created xsi:type="dcterms:W3CDTF">2024-04-13T06:38:42Z</dcterms:created>
  <dcterms:modified xsi:type="dcterms:W3CDTF">2024-04-19T10:33:57Z</dcterms:modified>
</cp:coreProperties>
</file>