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3"/>
  </p:normalViewPr>
  <p:slideViewPr>
    <p:cSldViewPr snapToGrid="0">
      <p:cViewPr varScale="1">
        <p:scale>
          <a:sx n="118" d="100"/>
          <a:sy n="118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4BFF22-883E-7ECB-ABD9-0574BDB2C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3D55BD2-3B59-815E-C1CB-7AA3B3FF3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ED8B7-1AE1-4B27-DA9A-FBFDD8A95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561-DD20-B74E-AE06-F0F616D0A967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14C48-ECE1-1BC8-7B1C-CF9B5094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6428C2-F38E-0F4F-05DB-2713F5F7E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49CB-FC3C-9849-A5EB-701C65DBA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97992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D6A327-81BB-EB49-0873-19D49CE1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47DFF9-2059-A38C-E469-3D2A99897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AAF0F1-C8B5-2135-7259-75D3162B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561-DD20-B74E-AE06-F0F616D0A967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49FBA-DE70-7C5D-632A-C5D2B27BD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5D1FC-B252-7DFB-FF36-9B8B6364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49CB-FC3C-9849-A5EB-701C65DBA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7753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A3F41F-DB65-0D20-4453-AB35A77E2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4E3831-BBA5-38F4-4353-AF79128E3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9E6B4-32D4-9217-63FD-5014A37E4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561-DD20-B74E-AE06-F0F616D0A967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498499-B501-8F38-ECC0-D6CD64813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BD6E3-85AD-ECA1-6A52-02B90E4B3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49CB-FC3C-9849-A5EB-701C65DBA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7254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03926D-0B52-1827-B651-955CDA1B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66B16-084F-9760-CB44-589621CA1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26541-D301-ABFC-A812-993D8E9A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561-DD20-B74E-AE06-F0F616D0A967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561D4-C913-2D39-FD2D-0E3A37C68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56FBF6-BA9D-7ED4-3670-E9A919F9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49CB-FC3C-9849-A5EB-701C65DBA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459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10AA7-3D27-C444-7A6C-9EFE213DF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6922D6-33AD-C9AA-A55F-716A004F6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1EA9A0-7649-23A5-6503-C2B3F977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561-DD20-B74E-AE06-F0F616D0A967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512AF4-2D9B-54C6-5DB0-858BD453F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2D8BF-75A5-7B3D-A596-41AA266E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49CB-FC3C-9849-A5EB-701C65DBA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3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1EBE9-7172-8D12-5682-AD3CC774C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1CE696-9730-FEAA-D382-3DF90CEC3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1EBE4A-117E-0685-8A32-24913E12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398AA3-37AA-C673-8777-599BE8DD0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561-DD20-B74E-AE06-F0F616D0A967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F133D2-96C4-83F1-7ABA-723B747C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40CFD2-5E4C-9F03-0945-C2BD197B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49CB-FC3C-9849-A5EB-701C65DBA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387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672616-5D26-0643-7619-1C8F5874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C0B5A7-83F9-D9E3-8827-F223342EF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C58528-5C55-98CA-39E2-DFD0C8450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81F695-6052-5B71-590A-C177CFB4F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E57A31-936B-F60F-EF69-190EB636A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98C809-ECEE-0FFD-8060-A8021C12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561-DD20-B74E-AE06-F0F616D0A967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4992EB-4C92-F5A6-3DC1-7CD904105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CA0D81-0598-0D0E-0F0D-433E00571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49CB-FC3C-9849-A5EB-701C65DBA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405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4EE7C-1A45-4BAE-3D98-DB9A1EB6C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8467C2-B852-C1AD-059E-3E4FD4561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561-DD20-B74E-AE06-F0F616D0A967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C49CFA-618B-1321-9C7D-F6A04974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D0622E-18DA-82D8-E40E-B122C68B8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49CB-FC3C-9849-A5EB-701C65DBA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2806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2A6D1A-5F73-8BF2-ADA0-01A394F98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561-DD20-B74E-AE06-F0F616D0A967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A283D4-0217-CCA8-E2E0-3B19CC28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964C58-7E88-0D07-D59C-BD4787962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49CB-FC3C-9849-A5EB-701C65DBA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010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F1993-567C-079E-2779-D8EBCACFF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95B730-2EB1-114A-22CF-EB34DC3DA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7A4B68-6F51-EE7A-895D-F8B483A27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777A2B-DD3E-1D1C-4298-44D93297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561-DD20-B74E-AE06-F0F616D0A967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AF1C11-C8E0-245C-A77A-1A69B902E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DEF238-A655-B874-904E-6FC4912D2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49CB-FC3C-9849-A5EB-701C65DBA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52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F0DC5-F875-1D9B-5A82-26C6F68C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6B3540-0192-6E0E-F471-B8EF17133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0BCC54-5507-D4E1-A337-C6BD29C1B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E655FC-DDA8-70E3-9DB9-4EEEA333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2561-DD20-B74E-AE06-F0F616D0A967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121D95-1944-832A-9E15-4E9B1FC9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873A48-F1C3-24AD-94A1-D822A04B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949CB-FC3C-9849-A5EB-701C65DBA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2686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9F4940-35E6-6B14-3FE6-5734386C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F753D-A070-FE9F-3FEC-17C80AED5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11883-6884-36E9-123F-A3BB9AB359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122561-DD20-B74E-AE06-F0F616D0A967}" type="datetimeFigureOut">
              <a:rPr kumimoji="1" lang="zh-CN" altLang="en-US" smtClean="0"/>
              <a:t>2024/4/25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BBFBE-EF99-EA73-49B9-23268EA0C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82FA34-FDB5-E3AD-3C48-CCD980A1B0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949CB-FC3C-9849-A5EB-701C65DBA42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0567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2A13B-0D22-A2F0-D39B-1BC88719C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BE00EC-AF12-6E51-A69E-28E3CBF95D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619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 2013 - 2022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2024-04-25T03:39:00Z</dcterms:created>
  <dcterms:modified xsi:type="dcterms:W3CDTF">2024-04-25T03:39:10Z</dcterms:modified>
</cp:coreProperties>
</file>