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4D07F-2BC0-4EC5-B750-E0971FAEC7B6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F5030-EBAE-4BD2-9BB4-9458C39D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20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FE0E-383C-4882-8C0E-E542F7D68778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DB2EC-5735-4A5B-8A73-BC804434E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37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DB2EC-5735-4A5B-8A73-BC804434EE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2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DB2EC-5735-4A5B-8A73-BC804434EE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6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56A-6DE8-4C7C-AB34-39C8A81049E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16CF-F67A-4021-B83D-CF111FBB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5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56A-6DE8-4C7C-AB34-39C8A81049E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16CF-F67A-4021-B83D-CF111FBB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1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56A-6DE8-4C7C-AB34-39C8A81049E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16CF-F67A-4021-B83D-CF111FBB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56A-6DE8-4C7C-AB34-39C8A81049E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16CF-F67A-4021-B83D-CF111FBB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56A-6DE8-4C7C-AB34-39C8A81049E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16CF-F67A-4021-B83D-CF111FBB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3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56A-6DE8-4C7C-AB34-39C8A81049E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16CF-F67A-4021-B83D-CF111FBB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2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56A-6DE8-4C7C-AB34-39C8A81049E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16CF-F67A-4021-B83D-CF111FBB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56A-6DE8-4C7C-AB34-39C8A81049E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16CF-F67A-4021-B83D-CF111FBB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7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56A-6DE8-4C7C-AB34-39C8A81049E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16CF-F67A-4021-B83D-CF111FBB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5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56A-6DE8-4C7C-AB34-39C8A81049E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16CF-F67A-4021-B83D-CF111FBB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56A-6DE8-4C7C-AB34-39C8A81049E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16CF-F67A-4021-B83D-CF111FBB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6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8D56A-6DE8-4C7C-AB34-39C8A81049E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16CF-F67A-4021-B83D-CF111FBB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9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Video Processing in </a:t>
            </a:r>
            <a:r>
              <a:rPr lang="en-US" dirty="0" err="1" smtClean="0"/>
              <a:t>Matlab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Marking White Car in a traffic Video</a:t>
            </a:r>
          </a:p>
          <a:p>
            <a:r>
              <a:rPr lang="en-US" dirty="0" err="1" smtClean="0"/>
              <a:t>Cmput</a:t>
            </a:r>
            <a:r>
              <a:rPr lang="en-US" dirty="0" smtClean="0"/>
              <a:t> 307</a:t>
            </a:r>
            <a:endParaRPr lang="en-US" dirty="0"/>
          </a:p>
        </p:txBody>
      </p:sp>
      <p:sp>
        <p:nvSpPr>
          <p:cNvPr id="4" name="AutoShape 2" descr="Image result for video segmentation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4" descr="Image result for video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5686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9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Step 1: Access Video with </a:t>
            </a:r>
            <a:r>
              <a:rPr lang="en-US" sz="3600" b="1" dirty="0" err="1"/>
              <a:t>VideoReader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dirty="0" err="1"/>
              <a:t>VideoReader</a:t>
            </a:r>
            <a:r>
              <a:rPr lang="en-US" dirty="0"/>
              <a:t> function constructs a multimedia reader object that can read video data from a multimedia file. </a:t>
            </a:r>
            <a:endParaRPr lang="en-US" dirty="0" smtClean="0"/>
          </a:p>
          <a:p>
            <a:pPr marL="0" indent="0" algn="ctr">
              <a:buNone/>
            </a:pPr>
            <a:r>
              <a:rPr lang="en-US" b="1" dirty="0" err="1" smtClean="0"/>
              <a:t>trafficVid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err="1"/>
              <a:t>VideoReader</a:t>
            </a:r>
            <a:r>
              <a:rPr lang="en-US" b="1" dirty="0"/>
              <a:t>('traffic.mj2</a:t>
            </a:r>
            <a:r>
              <a:rPr lang="en-US" b="1" dirty="0" smtClean="0"/>
              <a:t>')</a:t>
            </a:r>
            <a:endParaRPr lang="en-US" b="1" dirty="0"/>
          </a:p>
        </p:txBody>
      </p:sp>
      <p:pic>
        <p:nvPicPr>
          <p:cNvPr id="4" name="Picture 4" descr="Image result for video segmentati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066800"/>
            <a:ext cx="125959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8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Step 1: Access Video with </a:t>
            </a:r>
            <a:r>
              <a:rPr lang="en-US" sz="3600" b="1" dirty="0" err="1" smtClean="0"/>
              <a:t>VideoReader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get </a:t>
            </a:r>
            <a:r>
              <a:rPr lang="en-US" dirty="0"/>
              <a:t>method provides more information on the video such as its duration in seconds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b="1" dirty="0" smtClean="0"/>
              <a:t>    get(</a:t>
            </a:r>
            <a:r>
              <a:rPr lang="en-US" b="1" dirty="0" err="1" smtClean="0"/>
              <a:t>trafficVid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sz="1800" dirty="0" err="1" smtClean="0"/>
              <a:t>VideoReader</a:t>
            </a:r>
            <a:r>
              <a:rPr lang="en-US" sz="1800" dirty="0" smtClean="0"/>
              <a:t> with properties: </a:t>
            </a:r>
          </a:p>
          <a:p>
            <a:pPr marL="0" indent="0">
              <a:buNone/>
            </a:pPr>
            <a:r>
              <a:rPr lang="en-US" sz="1800" dirty="0" smtClean="0"/>
              <a:t>General Properties: </a:t>
            </a:r>
          </a:p>
          <a:p>
            <a:pPr marL="0" indent="0">
              <a:buNone/>
            </a:pPr>
            <a:r>
              <a:rPr lang="en-US" sz="1800" dirty="0" smtClean="0"/>
              <a:t>Name: 'traffic.mj2‘</a:t>
            </a:r>
          </a:p>
          <a:p>
            <a:pPr marL="0" indent="0">
              <a:buNone/>
            </a:pPr>
            <a:r>
              <a:rPr lang="en-US" sz="1800" dirty="0" smtClean="0"/>
              <a:t>Path: '/</a:t>
            </a:r>
            <a:r>
              <a:rPr lang="en-US" sz="1800" dirty="0" err="1" smtClean="0"/>
              <a:t>mathworks</a:t>
            </a:r>
            <a:r>
              <a:rPr lang="en-US" sz="1800" dirty="0" smtClean="0"/>
              <a:t>/</a:t>
            </a:r>
            <a:r>
              <a:rPr lang="en-US" sz="1800" dirty="0" err="1" smtClean="0"/>
              <a:t>devel</a:t>
            </a:r>
            <a:r>
              <a:rPr lang="en-US" sz="1800" dirty="0" smtClean="0"/>
              <a:t>/bat/Bdoc16b/build/</a:t>
            </a:r>
            <a:r>
              <a:rPr lang="en-US" sz="1800" dirty="0" err="1" smtClean="0"/>
              <a:t>matlab</a:t>
            </a:r>
            <a:r>
              <a:rPr lang="en-US" sz="1800" dirty="0" smtClean="0"/>
              <a:t>/toolbox/image...' </a:t>
            </a:r>
          </a:p>
          <a:p>
            <a:pPr marL="0" indent="0">
              <a:buNone/>
            </a:pPr>
            <a:r>
              <a:rPr lang="en-US" sz="1800" b="1" dirty="0" smtClean="0"/>
              <a:t>Duration: 8 </a:t>
            </a:r>
          </a:p>
          <a:p>
            <a:pPr marL="0" indent="0">
              <a:buNone/>
            </a:pPr>
            <a:r>
              <a:rPr lang="en-US" sz="1800" dirty="0" err="1" smtClean="0"/>
              <a:t>CurrentTime</a:t>
            </a:r>
            <a:r>
              <a:rPr lang="en-US" sz="1800" dirty="0" smtClean="0"/>
              <a:t>: 0 </a:t>
            </a:r>
          </a:p>
          <a:p>
            <a:pPr marL="0" indent="0">
              <a:buNone/>
            </a:pPr>
            <a:r>
              <a:rPr lang="en-US" sz="1800" dirty="0" smtClean="0"/>
              <a:t>Tag: '' </a:t>
            </a:r>
            <a:r>
              <a:rPr lang="en-US" sz="1800" dirty="0" err="1" smtClean="0"/>
              <a:t>UserData</a:t>
            </a:r>
            <a:r>
              <a:rPr lang="en-US" sz="1800" dirty="0" smtClean="0"/>
              <a:t>: [] </a:t>
            </a:r>
          </a:p>
          <a:p>
            <a:pPr marL="0" indent="0">
              <a:buNone/>
            </a:pPr>
            <a:r>
              <a:rPr lang="en-US" sz="1800" dirty="0" smtClean="0"/>
              <a:t>Video Properties: Width: 160 Height: 120 </a:t>
            </a:r>
            <a:r>
              <a:rPr lang="en-US" sz="1800" dirty="0" err="1" smtClean="0"/>
              <a:t>FrameRate</a:t>
            </a:r>
            <a:r>
              <a:rPr lang="en-US" sz="1800" dirty="0" smtClean="0"/>
              <a:t>: 15 </a:t>
            </a:r>
            <a:r>
              <a:rPr lang="en-US" sz="1800" dirty="0" err="1" smtClean="0"/>
              <a:t>BitsPerPixel</a:t>
            </a:r>
            <a:r>
              <a:rPr lang="en-US" sz="1800" dirty="0" smtClean="0"/>
              <a:t>: 24 </a:t>
            </a:r>
            <a:r>
              <a:rPr lang="en-US" sz="1800" dirty="0" err="1" smtClean="0"/>
              <a:t>VideoFormat</a:t>
            </a:r>
            <a:r>
              <a:rPr lang="en-US" sz="1800" dirty="0" smtClean="0"/>
              <a:t>: 'RGB24'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903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Step 2: Explore Video with IMPLAY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video in </a:t>
            </a:r>
            <a:r>
              <a:rPr lang="en-US" dirty="0" err="1" smtClean="0"/>
              <a:t>implay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implay</a:t>
            </a:r>
            <a:r>
              <a:rPr lang="en-US" b="1" dirty="0"/>
              <a:t>('traffic.mj2'</a:t>
            </a:r>
            <a:r>
              <a:rPr lang="en-US" dirty="0"/>
              <a:t>);</a:t>
            </a:r>
            <a:endParaRPr lang="en-US" b="1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42457"/>
            <a:ext cx="3733800" cy="354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5056414" y="2743200"/>
            <a:ext cx="381000" cy="3810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09800" y="3124200"/>
            <a:ext cx="2846614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000" y="4572000"/>
            <a:ext cx="2057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Playing the Video</a:t>
            </a:r>
            <a:endParaRPr lang="en-US" dirty="0"/>
          </a:p>
        </p:txBody>
      </p:sp>
      <p:sp>
        <p:nvSpPr>
          <p:cNvPr id="10" name="AutoShape 4" descr="Image result for vide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6" y="5410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9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Step 3: Develop Your Algorithm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representative frame from the video </a:t>
            </a:r>
            <a:r>
              <a:rPr lang="en-US" dirty="0" smtClean="0"/>
              <a:t>and develop </a:t>
            </a:r>
            <a:r>
              <a:rPr lang="en-US" dirty="0"/>
              <a:t>your algorithm on that </a:t>
            </a:r>
            <a:r>
              <a:rPr lang="en-US" dirty="0" smtClean="0"/>
              <a:t>frame</a:t>
            </a:r>
          </a:p>
          <a:p>
            <a:r>
              <a:rPr lang="en-US" dirty="0" smtClean="0"/>
              <a:t>Then</a:t>
            </a:r>
            <a:r>
              <a:rPr lang="en-US" dirty="0"/>
              <a:t>, this algorithm can be applied to the processing of all the frames in the </a:t>
            </a:r>
            <a:r>
              <a:rPr lang="en-US" dirty="0" smtClean="0"/>
              <a:t>video.</a:t>
            </a:r>
          </a:p>
          <a:p>
            <a:pPr marL="0" indent="0">
              <a:buNone/>
            </a:pPr>
            <a:r>
              <a:rPr lang="en-US" sz="1800" dirty="0" smtClean="0"/>
              <a:t>%% For </a:t>
            </a:r>
            <a:r>
              <a:rPr lang="en-US" sz="1800" dirty="0"/>
              <a:t>removing the dark cars with this thresholding </a:t>
            </a:r>
            <a:r>
              <a:rPr lang="en-US" sz="1800" dirty="0" err="1"/>
              <a:t>functuion</a:t>
            </a:r>
            <a:endParaRPr lang="en-US" sz="1800" dirty="0"/>
          </a:p>
          <a:p>
            <a:pPr marL="0" indent="0">
              <a:buNone/>
            </a:pPr>
            <a:r>
              <a:rPr lang="en-US" sz="1900" dirty="0" err="1"/>
              <a:t>darkCarValue</a:t>
            </a:r>
            <a:r>
              <a:rPr lang="en-US" sz="1900" dirty="0"/>
              <a:t> = 50;</a:t>
            </a:r>
          </a:p>
          <a:p>
            <a:pPr marL="0" indent="0">
              <a:buNone/>
            </a:pPr>
            <a:r>
              <a:rPr lang="en-US" sz="1900" dirty="0" err="1"/>
              <a:t>darkCar</a:t>
            </a:r>
            <a:r>
              <a:rPr lang="en-US" sz="1900" dirty="0"/>
              <a:t> = rgb2gray(read(trafficVid,71));</a:t>
            </a:r>
          </a:p>
          <a:p>
            <a:pPr marL="0" indent="0">
              <a:buNone/>
            </a:pPr>
            <a:r>
              <a:rPr lang="en-US" sz="1900" dirty="0" err="1"/>
              <a:t>noDarkCar</a:t>
            </a:r>
            <a:r>
              <a:rPr lang="en-US" sz="1900" dirty="0"/>
              <a:t> = </a:t>
            </a:r>
            <a:r>
              <a:rPr lang="en-US" sz="1900" dirty="0" err="1"/>
              <a:t>imextendedmax</a:t>
            </a:r>
            <a:r>
              <a:rPr lang="en-US" sz="1900" dirty="0"/>
              <a:t>(</a:t>
            </a:r>
            <a:r>
              <a:rPr lang="en-US" sz="1900" dirty="0" err="1"/>
              <a:t>darkCar</a:t>
            </a:r>
            <a:r>
              <a:rPr lang="en-US" sz="1900" dirty="0"/>
              <a:t>, </a:t>
            </a:r>
            <a:r>
              <a:rPr lang="en-US" sz="1900" dirty="0" err="1"/>
              <a:t>darkCarValue</a:t>
            </a:r>
            <a:r>
              <a:rPr lang="en-US" sz="1900" dirty="0"/>
              <a:t>);</a:t>
            </a:r>
          </a:p>
          <a:p>
            <a:pPr marL="0" indent="0">
              <a:buNone/>
            </a:pPr>
            <a:r>
              <a:rPr lang="en-US" sz="1900" dirty="0" err="1"/>
              <a:t>imshow</a:t>
            </a:r>
            <a:r>
              <a:rPr lang="en-US" sz="1900" dirty="0"/>
              <a:t>(</a:t>
            </a:r>
            <a:r>
              <a:rPr lang="en-US" sz="1900" dirty="0" err="1"/>
              <a:t>darkCar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en-US" sz="1900" dirty="0"/>
              <a:t>figure, </a:t>
            </a:r>
            <a:r>
              <a:rPr lang="en-US" sz="1900" dirty="0" err="1"/>
              <a:t>imshow</a:t>
            </a:r>
            <a:r>
              <a:rPr lang="en-US" sz="1900" dirty="0"/>
              <a:t>(</a:t>
            </a:r>
            <a:r>
              <a:rPr lang="en-US" sz="1900" dirty="0" err="1"/>
              <a:t>darkCar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 %%  remove remaining </a:t>
            </a:r>
            <a:r>
              <a:rPr lang="en-US" sz="1800" dirty="0"/>
              <a:t> lane-markings </a:t>
            </a:r>
            <a:r>
              <a:rPr lang="en-US" sz="1900" dirty="0" smtClean="0"/>
              <a:t>point that are should not include in the result by </a:t>
            </a:r>
            <a:r>
              <a:rPr lang="en-US" sz="1800" dirty="0"/>
              <a:t>morphological processing</a:t>
            </a:r>
            <a:endParaRPr lang="en-US" sz="1900" dirty="0"/>
          </a:p>
          <a:p>
            <a:pPr marL="0" indent="0">
              <a:buNone/>
            </a:pPr>
            <a:r>
              <a:rPr lang="en-US" sz="1900" dirty="0" err="1"/>
              <a:t>sedisk</a:t>
            </a:r>
            <a:r>
              <a:rPr lang="en-US" sz="1900" dirty="0"/>
              <a:t> = </a:t>
            </a:r>
            <a:r>
              <a:rPr lang="en-US" sz="1900" dirty="0" err="1"/>
              <a:t>strel</a:t>
            </a:r>
            <a:r>
              <a:rPr lang="en-US" sz="1900" dirty="0"/>
              <a:t>('disk',2);</a:t>
            </a:r>
          </a:p>
          <a:p>
            <a:pPr marL="0" indent="0">
              <a:buNone/>
            </a:pPr>
            <a:r>
              <a:rPr lang="en-US" sz="1900" dirty="0" err="1"/>
              <a:t>noSmallStructures</a:t>
            </a:r>
            <a:r>
              <a:rPr lang="en-US" sz="1900" dirty="0"/>
              <a:t> = </a:t>
            </a:r>
            <a:r>
              <a:rPr lang="en-US" sz="1900" dirty="0" err="1"/>
              <a:t>imopen</a:t>
            </a:r>
            <a:r>
              <a:rPr lang="en-US" sz="1900" dirty="0"/>
              <a:t>(</a:t>
            </a:r>
            <a:r>
              <a:rPr lang="en-US" sz="1900" dirty="0" err="1"/>
              <a:t>noDarkCar</a:t>
            </a:r>
            <a:r>
              <a:rPr lang="en-US" sz="1900" dirty="0"/>
              <a:t>, </a:t>
            </a:r>
            <a:r>
              <a:rPr lang="en-US" sz="1900" dirty="0" err="1"/>
              <a:t>sedisk</a:t>
            </a:r>
            <a:r>
              <a:rPr lang="en-US" sz="1900" dirty="0"/>
              <a:t>);</a:t>
            </a:r>
          </a:p>
          <a:p>
            <a:pPr marL="0" indent="0">
              <a:buNone/>
            </a:pPr>
            <a:r>
              <a:rPr lang="en-US" sz="1900" dirty="0" err="1"/>
              <a:t>imshow</a:t>
            </a:r>
            <a:r>
              <a:rPr lang="en-US" sz="1900" dirty="0"/>
              <a:t>(</a:t>
            </a:r>
            <a:r>
              <a:rPr lang="en-US" sz="1900" dirty="0" err="1"/>
              <a:t>noSmallStructures</a:t>
            </a:r>
            <a:r>
              <a:rPr lang="en-US" sz="1900" dirty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Image result for video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029200"/>
            <a:ext cx="16001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1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Step 4: Apply the Algorithm to the Video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/>
              <a:t>The car-tagging application processes the video one frame at a time in a loop</a:t>
            </a:r>
            <a:r>
              <a:rPr lang="en-US" sz="8000" dirty="0" smtClean="0"/>
              <a:t>.</a:t>
            </a:r>
          </a:p>
          <a:p>
            <a:pPr marL="0" indent="0">
              <a:buNone/>
            </a:pPr>
            <a:r>
              <a:rPr lang="en-US" sz="4400" dirty="0" err="1"/>
              <a:t>nframes</a:t>
            </a:r>
            <a:r>
              <a:rPr lang="en-US" sz="4400" dirty="0"/>
              <a:t> = </a:t>
            </a:r>
            <a:r>
              <a:rPr lang="en-US" sz="4400" dirty="0" err="1"/>
              <a:t>trafficVid.NumberOfFrames</a:t>
            </a:r>
            <a:r>
              <a:rPr lang="en-US" sz="4400" dirty="0"/>
              <a:t>;</a:t>
            </a:r>
          </a:p>
          <a:p>
            <a:pPr marL="0" indent="0">
              <a:buNone/>
            </a:pPr>
            <a:r>
              <a:rPr lang="en-US" sz="4400" dirty="0"/>
              <a:t>I = read(</a:t>
            </a:r>
            <a:r>
              <a:rPr lang="en-US" sz="4400" dirty="0" err="1"/>
              <a:t>trafficVid</a:t>
            </a:r>
            <a:r>
              <a:rPr lang="en-US" sz="4400" dirty="0"/>
              <a:t>, 1);</a:t>
            </a:r>
          </a:p>
          <a:p>
            <a:pPr marL="0" indent="0">
              <a:buNone/>
            </a:pPr>
            <a:r>
              <a:rPr lang="en-US" sz="4400" dirty="0" err="1"/>
              <a:t>taggedCars</a:t>
            </a:r>
            <a:r>
              <a:rPr lang="en-US" sz="4400" dirty="0"/>
              <a:t> = zeros([size(I,1) size(I,2) 3 </a:t>
            </a:r>
            <a:r>
              <a:rPr lang="en-US" sz="4400" dirty="0" err="1"/>
              <a:t>nframes</a:t>
            </a:r>
            <a:r>
              <a:rPr lang="en-US" sz="4400" dirty="0"/>
              <a:t>], class(I));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for k = 1 : </a:t>
            </a:r>
            <a:r>
              <a:rPr lang="en-US" sz="4400" dirty="0" err="1"/>
              <a:t>nframes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</a:t>
            </a:r>
            <a:r>
              <a:rPr lang="en-US" sz="4400" dirty="0" err="1"/>
              <a:t>singleFrame</a:t>
            </a:r>
            <a:r>
              <a:rPr lang="en-US" sz="4400" dirty="0"/>
              <a:t> = read(</a:t>
            </a:r>
            <a:r>
              <a:rPr lang="en-US" sz="4400" dirty="0" err="1"/>
              <a:t>trafficVid</a:t>
            </a:r>
            <a:r>
              <a:rPr lang="en-US" sz="4400" dirty="0"/>
              <a:t>, k);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% Convert to grayscale to do morphological processing.</a:t>
            </a:r>
          </a:p>
          <a:p>
            <a:pPr marL="0" indent="0">
              <a:buNone/>
            </a:pPr>
            <a:r>
              <a:rPr lang="en-US" sz="4400" dirty="0"/>
              <a:t>    I = rgb2gray(</a:t>
            </a:r>
            <a:r>
              <a:rPr lang="en-US" sz="4400" dirty="0" err="1"/>
              <a:t>singleFrame</a:t>
            </a:r>
            <a:r>
              <a:rPr lang="en-US" sz="4400" dirty="0" smtClean="0"/>
              <a:t>);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% Remove dark cars.</a:t>
            </a:r>
          </a:p>
          <a:p>
            <a:pPr marL="0" indent="0">
              <a:buNone/>
            </a:pPr>
            <a:r>
              <a:rPr lang="en-US" sz="4400" dirty="0"/>
              <a:t>    </a:t>
            </a:r>
            <a:r>
              <a:rPr lang="en-US" sz="4400" dirty="0" err="1"/>
              <a:t>noDarkCars</a:t>
            </a:r>
            <a:r>
              <a:rPr lang="en-US" sz="4400" dirty="0"/>
              <a:t> = </a:t>
            </a:r>
            <a:r>
              <a:rPr lang="en-US" sz="4400" dirty="0" err="1"/>
              <a:t>imextendedmax</a:t>
            </a:r>
            <a:r>
              <a:rPr lang="en-US" sz="4400" dirty="0"/>
              <a:t>(I, </a:t>
            </a:r>
            <a:r>
              <a:rPr lang="en-US" sz="4400" dirty="0" err="1"/>
              <a:t>darkCarValue</a:t>
            </a:r>
            <a:r>
              <a:rPr lang="en-US" sz="4400" dirty="0" smtClean="0"/>
              <a:t>);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% Remove lane markings and other non-disk shaped structures.</a:t>
            </a:r>
          </a:p>
          <a:p>
            <a:pPr marL="0" indent="0">
              <a:buNone/>
            </a:pPr>
            <a:r>
              <a:rPr lang="en-US" sz="4400" dirty="0"/>
              <a:t>    </a:t>
            </a:r>
            <a:r>
              <a:rPr lang="en-US" sz="4400" dirty="0" err="1"/>
              <a:t>noSmallStructures</a:t>
            </a:r>
            <a:r>
              <a:rPr lang="en-US" sz="4400" dirty="0"/>
              <a:t> = </a:t>
            </a:r>
            <a:r>
              <a:rPr lang="en-US" sz="4400" dirty="0" err="1"/>
              <a:t>imopen</a:t>
            </a:r>
            <a:r>
              <a:rPr lang="en-US" sz="4400" dirty="0"/>
              <a:t>(</a:t>
            </a:r>
            <a:r>
              <a:rPr lang="en-US" sz="4400" dirty="0" err="1"/>
              <a:t>noDarkCars</a:t>
            </a:r>
            <a:r>
              <a:rPr lang="en-US" sz="4400" dirty="0"/>
              <a:t>, </a:t>
            </a:r>
            <a:r>
              <a:rPr lang="en-US" sz="4400" dirty="0" err="1"/>
              <a:t>sedisk</a:t>
            </a:r>
            <a:r>
              <a:rPr lang="en-US" sz="4400" dirty="0"/>
              <a:t>);</a:t>
            </a:r>
          </a:p>
          <a:p>
            <a:pPr marL="0" indent="0">
              <a:buNone/>
            </a:pPr>
            <a:r>
              <a:rPr lang="en-US" sz="4400" dirty="0"/>
              <a:t> </a:t>
            </a:r>
          </a:p>
          <a:p>
            <a:pPr marL="0" indent="0">
              <a:buNone/>
            </a:pPr>
            <a:r>
              <a:rPr lang="en-US" sz="4400" dirty="0"/>
              <a:t>    % Remove small structures.</a:t>
            </a:r>
          </a:p>
          <a:p>
            <a:pPr marL="0" indent="0">
              <a:buNone/>
            </a:pPr>
            <a:r>
              <a:rPr lang="en-US" sz="4400" dirty="0"/>
              <a:t>    </a:t>
            </a:r>
            <a:r>
              <a:rPr lang="en-US" sz="4400" dirty="0" err="1"/>
              <a:t>noSmallStructures</a:t>
            </a:r>
            <a:r>
              <a:rPr lang="en-US" sz="4400" dirty="0"/>
              <a:t> = </a:t>
            </a:r>
            <a:r>
              <a:rPr lang="en-US" sz="4400" dirty="0" err="1"/>
              <a:t>bwareaopen</a:t>
            </a:r>
            <a:r>
              <a:rPr lang="en-US" sz="4400" dirty="0"/>
              <a:t>(</a:t>
            </a:r>
            <a:r>
              <a:rPr lang="en-US" sz="4400" dirty="0" err="1"/>
              <a:t>noSmallStructures</a:t>
            </a:r>
            <a:r>
              <a:rPr lang="en-US" sz="4400" dirty="0"/>
              <a:t>, 150</a:t>
            </a:r>
            <a:r>
              <a:rPr lang="en-US" sz="4400" dirty="0" smtClean="0"/>
              <a:t>);</a:t>
            </a:r>
            <a:endParaRPr lang="en-US" sz="4400" dirty="0"/>
          </a:p>
          <a:p>
            <a:pPr marL="0" indent="0">
              <a:buNone/>
            </a:pPr>
            <a:r>
              <a:rPr lang="en-US" sz="4400" dirty="0" smtClean="0"/>
              <a:t>    </a:t>
            </a:r>
            <a:r>
              <a:rPr lang="en-US" sz="4400" dirty="0" err="1" smtClean="0"/>
              <a:t>taggedCars</a:t>
            </a:r>
            <a:r>
              <a:rPr lang="en-US" sz="4400" dirty="0"/>
              <a:t>(:,:,:,k) = </a:t>
            </a:r>
            <a:r>
              <a:rPr lang="en-US" sz="4400" dirty="0" err="1"/>
              <a:t>singleFrame</a:t>
            </a:r>
            <a:r>
              <a:rPr lang="en-US" sz="4400" dirty="0" smtClean="0"/>
              <a:t>;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stats = </a:t>
            </a:r>
            <a:r>
              <a:rPr lang="en-US" sz="4400" dirty="0" err="1"/>
              <a:t>regionprops</a:t>
            </a:r>
            <a:r>
              <a:rPr lang="en-US" sz="4400" dirty="0"/>
              <a:t>(</a:t>
            </a:r>
            <a:r>
              <a:rPr lang="en-US" sz="4400" dirty="0" err="1"/>
              <a:t>noSmallStructures</a:t>
            </a:r>
            <a:r>
              <a:rPr lang="en-US" sz="4400" dirty="0"/>
              <a:t>, {'</a:t>
            </a:r>
            <a:r>
              <a:rPr lang="en-US" sz="4400" dirty="0" err="1"/>
              <a:t>Centroid','Area</a:t>
            </a:r>
            <a:r>
              <a:rPr lang="en-US" sz="4400" dirty="0"/>
              <a:t>'});</a:t>
            </a:r>
          </a:p>
          <a:p>
            <a:pPr marL="0" indent="0">
              <a:buNone/>
            </a:pPr>
            <a:r>
              <a:rPr lang="en-US" sz="4400" dirty="0"/>
              <a:t>    if ~</a:t>
            </a:r>
            <a:r>
              <a:rPr lang="en-US" sz="4400" dirty="0" err="1"/>
              <a:t>isempty</a:t>
            </a:r>
            <a:r>
              <a:rPr lang="en-US" sz="4400" dirty="0"/>
              <a:t>([</a:t>
            </a:r>
            <a:r>
              <a:rPr lang="en-US" sz="4400" dirty="0" err="1"/>
              <a:t>stats.Area</a:t>
            </a:r>
            <a:r>
              <a:rPr lang="en-US" sz="4400" dirty="0"/>
              <a:t>])</a:t>
            </a:r>
          </a:p>
          <a:p>
            <a:pPr marL="0" indent="0">
              <a:buNone/>
            </a:pPr>
            <a:r>
              <a:rPr lang="en-US" sz="4400" dirty="0"/>
              <a:t>        </a:t>
            </a:r>
            <a:r>
              <a:rPr lang="en-US" sz="4400" dirty="0" err="1"/>
              <a:t>areaArray</a:t>
            </a:r>
            <a:r>
              <a:rPr lang="en-US" sz="4400" dirty="0"/>
              <a:t> = [</a:t>
            </a:r>
            <a:r>
              <a:rPr lang="en-US" sz="4400" dirty="0" err="1"/>
              <a:t>stats.Area</a:t>
            </a:r>
            <a:r>
              <a:rPr lang="en-US" sz="4400" dirty="0"/>
              <a:t>];</a:t>
            </a:r>
          </a:p>
          <a:p>
            <a:pPr marL="0" indent="0">
              <a:buNone/>
            </a:pPr>
            <a:r>
              <a:rPr lang="en-US" sz="4400" dirty="0"/>
              <a:t>        [</a:t>
            </a:r>
            <a:r>
              <a:rPr lang="en-US" sz="4400" dirty="0" err="1"/>
              <a:t>junk,idx</a:t>
            </a:r>
            <a:r>
              <a:rPr lang="en-US" sz="4400" dirty="0"/>
              <a:t>] = max(</a:t>
            </a:r>
            <a:r>
              <a:rPr lang="en-US" sz="4400" dirty="0" err="1"/>
              <a:t>areaArray</a:t>
            </a:r>
            <a:r>
              <a:rPr lang="en-US" sz="4400" dirty="0"/>
              <a:t>);</a:t>
            </a:r>
          </a:p>
          <a:p>
            <a:pPr marL="0" indent="0">
              <a:buNone/>
            </a:pPr>
            <a:r>
              <a:rPr lang="en-US" sz="4400" dirty="0"/>
              <a:t>        c = stats(</a:t>
            </a:r>
            <a:r>
              <a:rPr lang="en-US" sz="4400" dirty="0" err="1"/>
              <a:t>idx</a:t>
            </a:r>
            <a:r>
              <a:rPr lang="en-US" sz="4400" dirty="0"/>
              <a:t>).Centroid;</a:t>
            </a:r>
          </a:p>
          <a:p>
            <a:pPr marL="0" indent="0">
              <a:buNone/>
            </a:pPr>
            <a:r>
              <a:rPr lang="en-US" sz="4400" dirty="0"/>
              <a:t>        c = floor(</a:t>
            </a:r>
            <a:r>
              <a:rPr lang="en-US" sz="4400" dirty="0" err="1"/>
              <a:t>fliplr</a:t>
            </a:r>
            <a:r>
              <a:rPr lang="en-US" sz="4400" dirty="0"/>
              <a:t>(c));</a:t>
            </a:r>
          </a:p>
          <a:p>
            <a:pPr marL="0" indent="0">
              <a:buNone/>
            </a:pPr>
            <a:r>
              <a:rPr lang="en-US" sz="4400" dirty="0"/>
              <a:t>        width = 2;</a:t>
            </a:r>
          </a:p>
          <a:p>
            <a:pPr marL="0" indent="0">
              <a:buNone/>
            </a:pPr>
            <a:r>
              <a:rPr lang="en-US" sz="4400" dirty="0"/>
              <a:t>        row = c(1)-</a:t>
            </a:r>
            <a:r>
              <a:rPr lang="en-US" sz="4400" dirty="0" err="1"/>
              <a:t>width:c</a:t>
            </a:r>
            <a:r>
              <a:rPr lang="en-US" sz="4400" dirty="0"/>
              <a:t>(1)+width;</a:t>
            </a:r>
          </a:p>
          <a:p>
            <a:pPr marL="0" indent="0">
              <a:buNone/>
            </a:pPr>
            <a:r>
              <a:rPr lang="en-US" sz="4400" dirty="0"/>
              <a:t>        col = c(2)-</a:t>
            </a:r>
            <a:r>
              <a:rPr lang="en-US" sz="4400" dirty="0" err="1"/>
              <a:t>width:c</a:t>
            </a:r>
            <a:r>
              <a:rPr lang="en-US" sz="4400" dirty="0"/>
              <a:t>(2)+width;</a:t>
            </a:r>
          </a:p>
          <a:p>
            <a:pPr marL="0" indent="0">
              <a:buNone/>
            </a:pPr>
            <a:r>
              <a:rPr lang="en-US" sz="4400" dirty="0"/>
              <a:t>        </a:t>
            </a:r>
            <a:r>
              <a:rPr lang="en-US" sz="4400" dirty="0" err="1"/>
              <a:t>taggedCars</a:t>
            </a:r>
            <a:r>
              <a:rPr lang="en-US" sz="4400" dirty="0"/>
              <a:t>(row,col,1,k) = 255;</a:t>
            </a:r>
          </a:p>
          <a:p>
            <a:pPr marL="0" indent="0">
              <a:buNone/>
            </a:pPr>
            <a:r>
              <a:rPr lang="en-US" sz="4400" dirty="0"/>
              <a:t>        </a:t>
            </a:r>
            <a:r>
              <a:rPr lang="en-US" sz="4400" dirty="0" err="1"/>
              <a:t>taggedCars</a:t>
            </a:r>
            <a:r>
              <a:rPr lang="en-US" sz="4400" dirty="0"/>
              <a:t>(row,col,2,k) = 0;</a:t>
            </a:r>
          </a:p>
          <a:p>
            <a:pPr marL="0" indent="0">
              <a:buNone/>
            </a:pPr>
            <a:r>
              <a:rPr lang="en-US" sz="4400" dirty="0"/>
              <a:t>    </a:t>
            </a:r>
            <a:r>
              <a:rPr lang="en-US" sz="3600" dirty="0"/>
              <a:t>    </a:t>
            </a:r>
            <a:r>
              <a:rPr lang="en-US" sz="3600" dirty="0" err="1"/>
              <a:t>taggedCars</a:t>
            </a:r>
            <a:r>
              <a:rPr lang="en-US" sz="3600" dirty="0"/>
              <a:t>(row,col,3,k) = 0;</a:t>
            </a:r>
          </a:p>
          <a:p>
            <a:pPr marL="0" indent="0">
              <a:buNone/>
            </a:pPr>
            <a:r>
              <a:rPr lang="en-US" sz="3600" dirty="0"/>
              <a:t>    end</a:t>
            </a:r>
          </a:p>
          <a:p>
            <a:pPr marL="0" indent="0">
              <a:buNone/>
            </a:pPr>
            <a:r>
              <a:rPr lang="en-US" sz="3600" dirty="0"/>
              <a:t>end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05500" y="3429000"/>
            <a:ext cx="2133600" cy="2590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Tagging the White Car after extracting them from each frame!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5000" y="1371600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number of frames in the video!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971800" y="1371600"/>
            <a:ext cx="2743200" cy="342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3363686" y="4572000"/>
            <a:ext cx="457200" cy="19050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3733800" y="4724400"/>
            <a:ext cx="21717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05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Step 5: Visualize Results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frame rate of the original video and use it to see </a:t>
            </a:r>
            <a:r>
              <a:rPr lang="en-US" dirty="0" err="1"/>
              <a:t>taggedCars</a:t>
            </a:r>
            <a:r>
              <a:rPr lang="en-US" dirty="0"/>
              <a:t> in </a:t>
            </a:r>
            <a:r>
              <a:rPr lang="en-US" dirty="0" err="1"/>
              <a:t>implay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b="1" dirty="0" err="1"/>
              <a:t>frameRate</a:t>
            </a:r>
            <a:r>
              <a:rPr lang="en-US" b="1" dirty="0"/>
              <a:t> = </a:t>
            </a:r>
            <a:r>
              <a:rPr lang="en-US" b="1" dirty="0" err="1"/>
              <a:t>trafficVid.FrameRate</a:t>
            </a:r>
            <a:r>
              <a:rPr lang="en-US" b="1" dirty="0"/>
              <a:t>; </a:t>
            </a:r>
            <a:r>
              <a:rPr lang="en-US" b="1" dirty="0" err="1"/>
              <a:t>implay</a:t>
            </a:r>
            <a:r>
              <a:rPr lang="en-US" b="1" dirty="0"/>
              <a:t>(</a:t>
            </a:r>
            <a:r>
              <a:rPr lang="en-US" b="1" dirty="0" err="1"/>
              <a:t>taggedCars,frameRate</a:t>
            </a:r>
            <a:r>
              <a:rPr lang="en-US" b="1" dirty="0"/>
              <a:t>);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8" y="3799363"/>
            <a:ext cx="2860215" cy="286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Image result for video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4566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0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433</Words>
  <Application>Microsoft Office PowerPoint</Application>
  <PresentationFormat>On-screen Show (4:3)</PresentationFormat>
  <Paragraphs>78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Video Processing in Matlab </vt:lpstr>
      <vt:lpstr>Step 1: Access Video with VideoReader </vt:lpstr>
      <vt:lpstr>Step 1: Access Video with VideoReader </vt:lpstr>
      <vt:lpstr>Step 2: Explore Video with IMPLAY</vt:lpstr>
      <vt:lpstr>Step 3: Develop Your Algorithm </vt:lpstr>
      <vt:lpstr>Step 4: Apply the Algorithm to the Video </vt:lpstr>
      <vt:lpstr>Step 5: Visualize Results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Processing in Matlab</dc:title>
  <dc:creator>Windows User</dc:creator>
  <cp:lastModifiedBy>Windows User</cp:lastModifiedBy>
  <cp:revision>30</cp:revision>
  <dcterms:created xsi:type="dcterms:W3CDTF">2016-10-05T10:03:09Z</dcterms:created>
  <dcterms:modified xsi:type="dcterms:W3CDTF">2016-10-08T02:08:44Z</dcterms:modified>
</cp:coreProperties>
</file>