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DFADD-381C-4C1C-97A9-1C4601358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D74467-5ED7-4F4C-B31C-EA5F48709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8925D-8628-433E-9982-21DF2070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3A20E-3129-418A-8D5C-6D4C0B1B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C7D3C-2D4C-4FAA-9A49-29EAD4E2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E4B64-675E-4F34-82A1-39B5E490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FD1666-AEB7-4538-96BA-39FFF27C4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F172A-262F-4196-9A5B-EC1054C8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42A55-15DF-48C4-8CB4-64C8C6C9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72F66-B299-40E9-B076-29A907EB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7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58C20E-F76C-4303-AA18-827D7D590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61C604-C4CE-46DD-ACEB-DBED32D3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9F577-6449-450D-B611-10F7069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1358C-5630-48E4-BE16-F418D386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DBC95-EE5F-4EAB-93F7-384F408F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7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22504-79DD-497D-95E6-922F57DC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442C5-4DDE-49EB-80F1-35FD1FC9D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FD345-28DD-4919-920C-2DD405DF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62ED4-ED0D-4621-A365-2FEB8C65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EEAE4-06BE-4D71-A0AF-18BD54F9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6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82A40-58C7-48E1-A0E2-6AAD35CD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CDC44-E65D-497D-B55D-732A0AB6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85BD3-95BF-4032-B3C1-E182862B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986A7-A579-43FC-A189-6802AA23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E0651-426F-4880-A638-A871C140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3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960F-EA7D-4930-9424-E72C962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F7B07-BFF0-4BE7-B7EE-432043FD8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E39CE-BDAB-4C28-BCD2-41496249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1AAFA-B71C-4188-9235-36415F4B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B85C2-5BB7-4E7D-8D61-ED1802D8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C3A40-63DE-4D6E-8F1C-B58E9D71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1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365E-9ACF-46FE-9C56-928A569C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EC79F-928D-4164-BD88-3341D40A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C0682-B3B4-4063-9AF1-0BED1A875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05A19-DBE1-4077-8044-2B5A00C01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8D6EBA-F06B-46AE-A62A-E4106695E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68949E-3B5E-4118-8600-46E779B6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758981-9B3F-4A05-B4D2-479640C7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DF0294-B4A8-4707-B307-DE6CC815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7E8CF-05BC-49A8-BC12-A86625FD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A36EC-4AF2-4372-8B02-770D7146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01B88E-BBC4-4894-9399-FCEBAE60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84601-B189-4795-A2BB-85BE2603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7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C61CA-EAAF-4B3D-9095-BB22F06B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E736C-8832-44D2-977B-FE6022D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465BB4-A52E-4B0A-A880-FC3181C2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9A22C-D342-4A1D-949F-618B5F77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A9881-C28B-415D-8FCD-443935BB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38B314-D1C6-4FC4-A0D5-98FA2D82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3BADD-E1B3-4BA5-9120-282C1391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33C4E-BB1B-4567-97FD-821E5885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E2EBD-2DE6-4B27-9271-55C5F4AB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6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BA90C-A086-4A16-AB89-E880DDCB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B0B520-F85C-4A01-9C80-A2AF43B1C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E391E-5D0D-4544-A2D0-CBAB61554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36A44-72E7-4902-BE74-5FC6A321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65BB3-4515-48D1-B45C-4A30ADA6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8E32B-C721-4450-B797-5FFB0D7E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7EA0C1-AE97-4627-ABA5-B2B5AD9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A81D5-834F-43A5-BBC3-A683E1C7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61F80-AB60-48DF-B332-8A80EEE69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B3AA-647E-417F-A3B8-B8B5A250645F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99779-1A4B-4B6C-BBAD-0016A59F6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42EC6-5630-4504-82C0-EED0D8E9B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1B0F-9935-4B7E-BDDF-CA497C8DC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C87F3-3D13-4D9B-8BAC-A0AFA0456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unittest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8ABA6-8FF2-4E15-BB04-3823A0FD9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----</a:t>
            </a:r>
            <a:r>
              <a:rPr lang="en-US" altLang="zh-CN" dirty="0" err="1"/>
              <a:t>anryan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60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81FB6-236E-474C-967B-3B2E86F5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组成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90ED475-DE09-4378-BBFB-3383F57D2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1375419"/>
            <a:ext cx="9236766" cy="4270007"/>
          </a:xfrm>
        </p:spPr>
      </p:pic>
    </p:spTree>
    <p:extLst>
      <p:ext uri="{BB962C8B-B14F-4D97-AF65-F5344CB8AC3E}">
        <p14:creationId xmlns:p14="http://schemas.microsoft.com/office/powerpoint/2010/main" val="184631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3A7F1-3D4B-43E0-B48D-7C840B71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480F9B-51E6-4CCF-98CC-91AEB2F861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773041"/>
            <a:ext cx="1032013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unittest库提供了test cases, test suites, test fixtures，test runner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；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test case ：通过继承TestCase类，我们可以创建一个test，或者一组tests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test suites ： 测试套件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test fixtures ： setup + test case + teardown结构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7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A7CDA-6118-4E8C-88AE-A263324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DF4EE-3786-4E07-957C-9E42DDD2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python</a:t>
            </a:r>
            <a:r>
              <a:rPr lang="zh-CN" altLang="en-US" sz="1800" dirty="0"/>
              <a:t>运行环境；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，目录下存有</a:t>
            </a:r>
            <a:r>
              <a:rPr lang="en-US" altLang="zh-CN" sz="1800" dirty="0" err="1"/>
              <a:t>htmltestrunner</a:t>
            </a:r>
            <a:r>
              <a:rPr lang="zh-CN" altLang="en-US" sz="1800" dirty="0"/>
              <a:t>依赖文件；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，必须的模块均使用</a:t>
            </a:r>
            <a:r>
              <a:rPr lang="en-US" altLang="zh-CN" sz="1800" dirty="0"/>
              <a:t>import</a:t>
            </a:r>
            <a:r>
              <a:rPr lang="zh-CN" altLang="en-US" sz="1800" dirty="0"/>
              <a:t>导入，如果确实则使用</a:t>
            </a:r>
            <a:r>
              <a:rPr lang="en-US" altLang="zh-CN" sz="1800" dirty="0"/>
              <a:t>pip</a:t>
            </a:r>
            <a:r>
              <a:rPr lang="zh-CN" altLang="en-US" sz="1800" dirty="0"/>
              <a:t>安装</a:t>
            </a:r>
            <a:endParaRPr lang="en-US" altLang="zh-CN" sz="1800" dirty="0"/>
          </a:p>
          <a:p>
            <a:r>
              <a:rPr lang="zh-CN" altLang="en-US" sz="1800" dirty="0"/>
              <a:t>依赖模块；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，注意添加用例函数名称以</a:t>
            </a:r>
            <a:r>
              <a:rPr lang="en-US" altLang="zh-CN" sz="1800" dirty="0"/>
              <a:t>test</a:t>
            </a:r>
            <a:r>
              <a:rPr lang="zh-CN" altLang="en-US" sz="1800" dirty="0"/>
              <a:t>开头才能识别；</a:t>
            </a:r>
            <a:endParaRPr lang="en-US" altLang="zh-CN" sz="18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，使用</a:t>
            </a:r>
            <a:r>
              <a:rPr lang="en-US" altLang="zh-CN" sz="1800" dirty="0"/>
              <a:t>python -m </a:t>
            </a:r>
            <a:r>
              <a:rPr lang="en-US" altLang="zh-CN" sz="1800" dirty="0" err="1"/>
              <a:t>pydoc</a:t>
            </a:r>
            <a:r>
              <a:rPr lang="en-US" altLang="zh-CN" sz="1800" dirty="0"/>
              <a:t> -p 4567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cmd</a:t>
            </a:r>
            <a:r>
              <a:rPr lang="zh-CN" altLang="en-US" sz="1800" dirty="0"/>
              <a:t>下可以直接查看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E28DF-9654-4163-80C8-6A41C4CC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9238"/>
            <a:ext cx="11220636" cy="16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2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A76C-36C2-4D52-8D4D-0C7F15D3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的特点和应用场景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71B3D-7B9A-4C5D-BC98-C1B04131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方便大量测试用例管理，可添加、删除用例，生成结果报告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可应用于：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web</a:t>
            </a:r>
            <a:r>
              <a:rPr lang="zh-CN" altLang="en-US" dirty="0"/>
              <a:t>自动化测试  </a:t>
            </a:r>
            <a:r>
              <a:rPr lang="en-US" altLang="zh-CN" dirty="0"/>
              <a:t>(</a:t>
            </a:r>
            <a:r>
              <a:rPr lang="zh-CN" altLang="en-US" dirty="0"/>
              <a:t>结合</a:t>
            </a:r>
            <a:r>
              <a:rPr lang="en-US" altLang="zh-CN" dirty="0"/>
              <a:t>selenium)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app</a:t>
            </a:r>
            <a:r>
              <a:rPr lang="zh-CN" altLang="en-US" dirty="0"/>
              <a:t>自动化测试（结合</a:t>
            </a:r>
            <a:r>
              <a:rPr lang="en-US" altLang="zh-CN" dirty="0" err="1"/>
              <a:t>appium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，接口自动化测试 </a:t>
            </a:r>
          </a:p>
        </p:txBody>
      </p:sp>
    </p:spTree>
    <p:extLst>
      <p:ext uri="{BB962C8B-B14F-4D97-AF65-F5344CB8AC3E}">
        <p14:creationId xmlns:p14="http://schemas.microsoft.com/office/powerpoint/2010/main" val="120374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176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关于unittest</vt:lpstr>
      <vt:lpstr>Unittest组成</vt:lpstr>
      <vt:lpstr>结构说明：</vt:lpstr>
      <vt:lpstr>环境配置</vt:lpstr>
      <vt:lpstr>Unittest的特点和应用场景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关于unittest</dc:title>
  <dc:creator>2665572581@qq.com</dc:creator>
  <cp:lastModifiedBy>2665572581@qq.com</cp:lastModifiedBy>
  <cp:revision>13</cp:revision>
  <dcterms:created xsi:type="dcterms:W3CDTF">2018-04-04T06:37:15Z</dcterms:created>
  <dcterms:modified xsi:type="dcterms:W3CDTF">2018-04-04T07:57:58Z</dcterms:modified>
</cp:coreProperties>
</file>