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8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1" d="100"/>
          <a:sy n="81" d="100"/>
        </p:scale>
        <p:origin x="1498" y="67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13-Nov-17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13-Nov-17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13-Nov-17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13-Nov-17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13-Nov-17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13-Nov-17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13-Nov-17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13-Nov-17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13-Nov-17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13-Nov-17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13-Nov-17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13-Nov-17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13-Nov-17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5">
            <a:extLst>
              <a:ext uri="{FF2B5EF4-FFF2-40B4-BE49-F238E27FC236}">
                <a16:creationId xmlns:a16="http://schemas.microsoft.com/office/drawing/2014/main" id="{B10E8166-29C8-4460-8043-5BEB8BD94C07}"/>
              </a:ext>
            </a:extLst>
          </p:cNvPr>
          <p:cNvSpPr/>
          <p:nvPr/>
        </p:nvSpPr>
        <p:spPr>
          <a:xfrm>
            <a:off x="-461404" y="974509"/>
            <a:ext cx="7852799" cy="4433214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1" dirty="0">
                <a:solidFill>
                  <a:srgbClr val="0070C0"/>
                </a:solidFill>
              </a:rPr>
              <a:t>Logic</a:t>
            </a:r>
            <a:endParaRPr lang="en-SG" b="1" dirty="0">
              <a:solidFill>
                <a:srgbClr val="0070C0"/>
              </a:solidFill>
            </a:endParaRPr>
          </a:p>
        </p:txBody>
      </p:sp>
      <p:sp>
        <p:nvSpPr>
          <p:cNvPr id="2" name="Rectangle 62">
            <a:extLst>
              <a:ext uri="{FF2B5EF4-FFF2-40B4-BE49-F238E27FC236}">
                <a16:creationId xmlns:a16="http://schemas.microsoft.com/office/drawing/2014/main" id="{BD906CC9-314C-4840-B3E4-C2B224E057EE}"/>
              </a:ext>
            </a:extLst>
          </p:cNvPr>
          <p:cNvSpPr/>
          <p:nvPr/>
        </p:nvSpPr>
        <p:spPr>
          <a:xfrm>
            <a:off x="1643786" y="1123322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0A314BB-5661-449E-8BED-35492FC7A3E6}"/>
              </a:ext>
            </a:extLst>
          </p:cNvPr>
          <p:cNvCxnSpPr>
            <a:cxnSpLocks/>
          </p:cNvCxnSpPr>
          <p:nvPr/>
        </p:nvCxnSpPr>
        <p:spPr>
          <a:xfrm>
            <a:off x="2257185" y="1607917"/>
            <a:ext cx="0" cy="42594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0ED70476-E258-434E-9131-2F4FD332AA90}"/>
              </a:ext>
            </a:extLst>
          </p:cNvPr>
          <p:cNvSpPr/>
          <p:nvPr/>
        </p:nvSpPr>
        <p:spPr>
          <a:xfrm>
            <a:off x="2185177" y="2066109"/>
            <a:ext cx="167272" cy="303926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5" name="Rectangle 62">
            <a:extLst>
              <a:ext uri="{FF2B5EF4-FFF2-40B4-BE49-F238E27FC236}">
                <a16:creationId xmlns:a16="http://schemas.microsoft.com/office/drawing/2014/main" id="{D7BF27E7-8718-4583-B657-47DF53270E1C}"/>
              </a:ext>
            </a:extLst>
          </p:cNvPr>
          <p:cNvSpPr/>
          <p:nvPr/>
        </p:nvSpPr>
        <p:spPr>
          <a:xfrm>
            <a:off x="5452720" y="3465140"/>
            <a:ext cx="150609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pass:Password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17458CF-DDCB-4FAB-ABA0-4D233F512D4F}"/>
              </a:ext>
            </a:extLst>
          </p:cNvPr>
          <p:cNvCxnSpPr>
            <a:stCxn id="7" idx="0"/>
          </p:cNvCxnSpPr>
          <p:nvPr/>
        </p:nvCxnSpPr>
        <p:spPr>
          <a:xfrm>
            <a:off x="6003729" y="3926678"/>
            <a:ext cx="0" cy="194072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3881FB5F-B7B0-4E40-96CD-5B5EB4CC340A}"/>
              </a:ext>
            </a:extLst>
          </p:cNvPr>
          <p:cNvSpPr/>
          <p:nvPr/>
        </p:nvSpPr>
        <p:spPr>
          <a:xfrm>
            <a:off x="5927529" y="3926678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374B630-8DB1-4B95-A4F9-4988FCDD4405}"/>
              </a:ext>
            </a:extLst>
          </p:cNvPr>
          <p:cNvCxnSpPr>
            <a:cxnSpLocks/>
          </p:cNvCxnSpPr>
          <p:nvPr/>
        </p:nvCxnSpPr>
        <p:spPr>
          <a:xfrm flipV="1">
            <a:off x="4488373" y="3855614"/>
            <a:ext cx="958732" cy="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BDF970A-DC89-4565-B1BF-D44BF06CCE32}"/>
              </a:ext>
            </a:extLst>
          </p:cNvPr>
          <p:cNvCxnSpPr/>
          <p:nvPr/>
        </p:nvCxnSpPr>
        <p:spPr>
          <a:xfrm>
            <a:off x="4488955" y="4202681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7BC74F6-7C54-416C-9B5D-4A1832CDBE9B}"/>
              </a:ext>
            </a:extLst>
          </p:cNvPr>
          <p:cNvSpPr txBox="1"/>
          <p:nvPr/>
        </p:nvSpPr>
        <p:spPr>
          <a:xfrm>
            <a:off x="2394404" y="2704573"/>
            <a:ext cx="172039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parse(“</a:t>
            </a:r>
            <a:r>
              <a:rPr lang="en-US" sz="1200" dirty="0" err="1"/>
              <a:t>pwd</a:t>
            </a:r>
            <a:r>
              <a:rPr lang="en-US" sz="1200" dirty="0"/>
              <a:t>/PASSWORD”)</a:t>
            </a:r>
          </a:p>
        </p:txBody>
      </p:sp>
      <p:sp>
        <p:nvSpPr>
          <p:cNvPr id="24" name="Rectangle 62">
            <a:extLst>
              <a:ext uri="{FF2B5EF4-FFF2-40B4-BE49-F238E27FC236}">
                <a16:creationId xmlns:a16="http://schemas.microsoft.com/office/drawing/2014/main" id="{87D55FF9-2035-446F-84E4-1EAFDD7BB70E}"/>
              </a:ext>
            </a:extLst>
          </p:cNvPr>
          <p:cNvSpPr/>
          <p:nvPr/>
        </p:nvSpPr>
        <p:spPr>
          <a:xfrm>
            <a:off x="3368602" y="1873852"/>
            <a:ext cx="1872736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PasswordCommandParser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F13ADF3-9491-47A0-9DB4-0C4AC7E0CBA1}"/>
              </a:ext>
            </a:extLst>
          </p:cNvPr>
          <p:cNvCxnSpPr>
            <a:cxnSpLocks/>
          </p:cNvCxnSpPr>
          <p:nvPr/>
        </p:nvCxnSpPr>
        <p:spPr>
          <a:xfrm>
            <a:off x="2352449" y="2667000"/>
            <a:ext cx="1938653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3DFF97E2-DC73-4B33-A42C-8ABC40975855}"/>
              </a:ext>
            </a:extLst>
          </p:cNvPr>
          <p:cNvSpPr/>
          <p:nvPr/>
        </p:nvSpPr>
        <p:spPr>
          <a:xfrm>
            <a:off x="4291102" y="2296813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534B02A-F03B-4ADA-B90C-0749E38A104C}"/>
              </a:ext>
            </a:extLst>
          </p:cNvPr>
          <p:cNvCxnSpPr>
            <a:cxnSpLocks/>
            <a:stCxn id="26" idx="0"/>
          </p:cNvCxnSpPr>
          <p:nvPr/>
        </p:nvCxnSpPr>
        <p:spPr>
          <a:xfrm>
            <a:off x="4394024" y="2296813"/>
            <a:ext cx="0" cy="272145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25DCEB15-8358-40A2-B09C-91936331FCA3}"/>
              </a:ext>
            </a:extLst>
          </p:cNvPr>
          <p:cNvSpPr/>
          <p:nvPr/>
        </p:nvSpPr>
        <p:spPr>
          <a:xfrm>
            <a:off x="4291102" y="2666999"/>
            <a:ext cx="205843" cy="198119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A9812A2-789C-4A70-8B02-C5DC7D9A85C7}"/>
              </a:ext>
            </a:extLst>
          </p:cNvPr>
          <p:cNvCxnSpPr>
            <a:cxnSpLocks/>
          </p:cNvCxnSpPr>
          <p:nvPr/>
        </p:nvCxnSpPr>
        <p:spPr>
          <a:xfrm>
            <a:off x="4488373" y="3056366"/>
            <a:ext cx="161981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0B8EB82-5A0D-4553-B06E-708D3FCC5472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2206114" y="2089870"/>
            <a:ext cx="1162488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ACAE84A-2145-4746-AC9D-7640A0245366}"/>
              </a:ext>
            </a:extLst>
          </p:cNvPr>
          <p:cNvCxnSpPr>
            <a:cxnSpLocks/>
          </p:cNvCxnSpPr>
          <p:nvPr/>
        </p:nvCxnSpPr>
        <p:spPr>
          <a:xfrm>
            <a:off x="2360105" y="2419978"/>
            <a:ext cx="193099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D78E842-DB48-4EE7-8F1C-61340CA8D9D6}"/>
              </a:ext>
            </a:extLst>
          </p:cNvPr>
          <p:cNvSpPr txBox="1"/>
          <p:nvPr/>
        </p:nvSpPr>
        <p:spPr>
          <a:xfrm>
            <a:off x="4264820" y="4887459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859061C-00FF-4FDC-AFE0-BD67AA3F4C51}"/>
              </a:ext>
            </a:extLst>
          </p:cNvPr>
          <p:cNvCxnSpPr/>
          <p:nvPr/>
        </p:nvCxnSpPr>
        <p:spPr>
          <a:xfrm flipV="1">
            <a:off x="609600" y="2145027"/>
            <a:ext cx="159651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12B9D8E-9E30-4A99-90EF-E67EE74D9806}"/>
              </a:ext>
            </a:extLst>
          </p:cNvPr>
          <p:cNvSpPr txBox="1"/>
          <p:nvPr/>
        </p:nvSpPr>
        <p:spPr>
          <a:xfrm>
            <a:off x="-762000" y="1850665"/>
            <a:ext cx="279235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parse(“</a:t>
            </a:r>
            <a:r>
              <a:rPr lang="en-US" dirty="0" err="1"/>
              <a:t>pwd</a:t>
            </a:r>
            <a:r>
              <a:rPr lang="en-US" dirty="0"/>
              <a:t>` </a:t>
            </a:r>
            <a:r>
              <a:rPr lang="en-US" dirty="0" err="1"/>
              <a:t>pwd</a:t>
            </a:r>
            <a:r>
              <a:rPr lang="en-US" dirty="0"/>
              <a:t>/PASSWORD”)</a:t>
            </a:r>
          </a:p>
        </p:txBody>
      </p:sp>
      <p:sp>
        <p:nvSpPr>
          <p:cNvPr id="49" name="Rectangle 62">
            <a:extLst>
              <a:ext uri="{FF2B5EF4-FFF2-40B4-BE49-F238E27FC236}">
                <a16:creationId xmlns:a16="http://schemas.microsoft.com/office/drawing/2014/main" id="{32715673-90AB-43DD-BD7E-FF27D9447618}"/>
              </a:ext>
            </a:extLst>
          </p:cNvPr>
          <p:cNvSpPr/>
          <p:nvPr/>
        </p:nvSpPr>
        <p:spPr>
          <a:xfrm>
            <a:off x="5452720" y="2318825"/>
            <a:ext cx="150609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mode:SetPass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6D6C235-44E8-4647-B8A4-F4E7E713B766}"/>
              </a:ext>
            </a:extLst>
          </p:cNvPr>
          <p:cNvSpPr/>
          <p:nvPr/>
        </p:nvSpPr>
        <p:spPr>
          <a:xfrm>
            <a:off x="6108192" y="2780363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E6BA9D7-AA81-454E-AB79-54E7168AD7FA}"/>
              </a:ext>
            </a:extLst>
          </p:cNvPr>
          <p:cNvCxnSpPr>
            <a:cxnSpLocks/>
          </p:cNvCxnSpPr>
          <p:nvPr/>
        </p:nvCxnSpPr>
        <p:spPr>
          <a:xfrm>
            <a:off x="4488373" y="2666999"/>
            <a:ext cx="964347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74580FF-6DB4-4532-B5A1-6ABABFC272CF}"/>
              </a:ext>
            </a:extLst>
          </p:cNvPr>
          <p:cNvSpPr txBox="1"/>
          <p:nvPr/>
        </p:nvSpPr>
        <p:spPr>
          <a:xfrm>
            <a:off x="4985988" y="2871700"/>
            <a:ext cx="46111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mode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11F5816-5230-40FC-9EB2-D51B8944F02F}"/>
              </a:ext>
            </a:extLst>
          </p:cNvPr>
          <p:cNvSpPr txBox="1"/>
          <p:nvPr/>
        </p:nvSpPr>
        <p:spPr>
          <a:xfrm>
            <a:off x="4478009" y="2490553"/>
            <a:ext cx="92239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“PASSWORD”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B289CF4-6EF8-4720-99C1-EC80E180B12F}"/>
              </a:ext>
            </a:extLst>
          </p:cNvPr>
          <p:cNvSpPr txBox="1"/>
          <p:nvPr/>
        </p:nvSpPr>
        <p:spPr>
          <a:xfrm>
            <a:off x="4626149" y="3677528"/>
            <a:ext cx="46111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mode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FEDA3A3-FF72-45DC-81D9-1941A810FEC7}"/>
              </a:ext>
            </a:extLst>
          </p:cNvPr>
          <p:cNvCxnSpPr>
            <a:cxnSpLocks/>
          </p:cNvCxnSpPr>
          <p:nvPr/>
        </p:nvCxnSpPr>
        <p:spPr>
          <a:xfrm>
            <a:off x="2352449" y="4495800"/>
            <a:ext cx="1938653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8742954-E531-48A0-897F-149EF7059E3D}"/>
              </a:ext>
            </a:extLst>
          </p:cNvPr>
          <p:cNvCxnSpPr>
            <a:cxnSpLocks/>
          </p:cNvCxnSpPr>
          <p:nvPr/>
        </p:nvCxnSpPr>
        <p:spPr>
          <a:xfrm>
            <a:off x="246524" y="4724400"/>
            <a:ext cx="1938653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B79EAA3C-4559-4166-A6A0-9C3BDF59761D}"/>
              </a:ext>
            </a:extLst>
          </p:cNvPr>
          <p:cNvSpPr txBox="1"/>
          <p:nvPr/>
        </p:nvSpPr>
        <p:spPr>
          <a:xfrm>
            <a:off x="840293" y="4528307"/>
            <a:ext cx="46111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pass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9875E67-5B81-4A20-A55C-6B0F9056BD32}"/>
              </a:ext>
            </a:extLst>
          </p:cNvPr>
          <p:cNvCxnSpPr>
            <a:cxnSpLocks/>
          </p:cNvCxnSpPr>
          <p:nvPr/>
        </p:nvCxnSpPr>
        <p:spPr>
          <a:xfrm>
            <a:off x="6172200" y="2772251"/>
            <a:ext cx="0" cy="50434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890510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921</TotalTime>
  <Words>33</Words>
  <Application>Microsoft Office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Sim Yan Yu</cp:lastModifiedBy>
  <cp:revision>74</cp:revision>
  <dcterms:created xsi:type="dcterms:W3CDTF">2016-07-22T14:33:02Z</dcterms:created>
  <dcterms:modified xsi:type="dcterms:W3CDTF">2017-11-13T07:31:27Z</dcterms:modified>
</cp:coreProperties>
</file>